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61" r:id="rId6"/>
    <p:sldId id="262" r:id="rId7"/>
    <p:sldId id="265" r:id="rId8"/>
    <p:sldId id="271" r:id="rId9"/>
    <p:sldId id="264" r:id="rId10"/>
    <p:sldId id="272" r:id="rId11"/>
    <p:sldId id="263" r:id="rId12"/>
    <p:sldId id="273" r:id="rId13"/>
    <p:sldId id="26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315"/>
    <a:srgbClr val="680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5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72511655@N00/36973681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g"/><Relationship Id="rId12" Type="http://schemas.openxmlformats.org/officeDocument/2006/relationships/hyperlink" Target="https://publicdomainpictures.net/view-image.php?image=19963&amp;picture=donna-triste&amp;large=1&amp;jazyk=it" TargetMode="External"/><Relationship Id="rId2" Type="http://schemas.openxmlformats.org/officeDocument/2006/relationships/hyperlink" Target="https://freepngimg.com/png/37323-pink-heart" TargetMode="External"/><Relationship Id="rId1" Type="http://schemas.openxmlformats.org/officeDocument/2006/relationships/image" Target="../media/image2.png"/><Relationship Id="rId6" Type="http://schemas.openxmlformats.org/officeDocument/2006/relationships/hyperlink" Target="https://www.pressenza.com/2016/03/understanding-self-hatred-world-affairs/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4.jpg"/><Relationship Id="rId10" Type="http://schemas.openxmlformats.org/officeDocument/2006/relationships/hyperlink" Target="https://www.piqsels.com/en/public-domain-photo-sxerw" TargetMode="External"/><Relationship Id="rId4" Type="http://schemas.openxmlformats.org/officeDocument/2006/relationships/hyperlink" Target="https://www.needpix.com/photo/download/905045/angry-upset-pout-face-dissatisfied-facial-expression-emotion-woman-evil" TargetMode="External"/><Relationship Id="rId9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he_lightwave/7429901804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hyperlink" Target="https://foto.wuestenigel.com/back-to-school-concept-set-of-pupil-hands-top-view/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sites.kowsarpub.com/ans/articles/63436.html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www.rawpixel.com/search/dream" TargetMode="External"/><Relationship Id="rId4" Type="http://schemas.openxmlformats.org/officeDocument/2006/relationships/hyperlink" Target="https://www.publicdomainpictures.net/view-image.php?image=17793&amp;picture=strict-look" TargetMode="External"/><Relationship Id="rId9" Type="http://schemas.openxmlformats.org/officeDocument/2006/relationships/image" Target="../media/image12.1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qsels.com/en/public-domain-photo-sxerw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9963&amp;picture=donna-triste&amp;large=1&amp;jazyk=it" TargetMode="External"/><Relationship Id="rId2" Type="http://schemas.openxmlformats.org/officeDocument/2006/relationships/hyperlink" Target="https://www.flickr.com/photos/72511655@N00/36973681/" TargetMode="External"/><Relationship Id="rId1" Type="http://schemas.openxmlformats.org/officeDocument/2006/relationships/image" Target="../media/image5.jpg"/><Relationship Id="rId6" Type="http://schemas.openxmlformats.org/officeDocument/2006/relationships/hyperlink" Target="https://www.needpix.com/photo/download/905045/angry-upset-pout-face-dissatisfied-facial-expression-emotion-woman-evil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3.jpeg"/><Relationship Id="rId10" Type="http://schemas.openxmlformats.org/officeDocument/2006/relationships/hyperlink" Target="https://freepngimg.com/png/37323-pink-heart" TargetMode="External"/><Relationship Id="rId4" Type="http://schemas.openxmlformats.org/officeDocument/2006/relationships/hyperlink" Target="https://www.pressenza.com/2016/03/understanding-self-hatred-world-affairs/" TargetMode="External"/><Relationship Id="rId9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he_lightwave/7429901804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hyperlink" Target="https://foto.wuestenigel.com/back-to-school-concept-set-of-pupil-hands-top-view/" TargetMode="External"/><Relationship Id="rId1" Type="http://schemas.openxmlformats.org/officeDocument/2006/relationships/image" Target="../media/image8.jpeg"/><Relationship Id="rId6" Type="http://schemas.openxmlformats.org/officeDocument/2006/relationships/hyperlink" Target="https://sites.kowsarpub.com/ans/articles/63436.html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www.rawpixel.com/search/dream" TargetMode="External"/><Relationship Id="rId4" Type="http://schemas.openxmlformats.org/officeDocument/2006/relationships/hyperlink" Target="https://www.publicdomainpictures.net/view-image.php?image=17793&amp;picture=strict-look" TargetMode="External"/><Relationship Id="rId9" Type="http://schemas.openxmlformats.org/officeDocument/2006/relationships/image" Target="../media/image12.1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2FCE9-1BF7-4BAD-8FA7-2C9D8A5F35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9F2915-36B7-4915-82B5-12F4CFD81BE1}">
      <dgm:prSet phldrT="[Text]"/>
      <dgm:spPr/>
      <dgm:t>
        <a:bodyPr/>
        <a:lstStyle/>
        <a:p>
          <a:r>
            <a:rPr lang="th-TH" dirty="0"/>
            <a:t>คุณภาพของเสียง</a:t>
          </a:r>
          <a:endParaRPr lang="en-US" dirty="0"/>
        </a:p>
      </dgm:t>
    </dgm:pt>
    <dgm:pt modelId="{6794B8E1-F53E-4AE2-9BBB-AA27D0A6E467}" type="parTrans" cxnId="{A4DE2E68-AD11-41A5-944F-2E40FAD4B61A}">
      <dgm:prSet/>
      <dgm:spPr/>
      <dgm:t>
        <a:bodyPr/>
        <a:lstStyle/>
        <a:p>
          <a:endParaRPr lang="en-US"/>
        </a:p>
      </dgm:t>
    </dgm:pt>
    <dgm:pt modelId="{4F42E7AE-967A-4EEA-B9D3-BCBB38746B3C}" type="sibTrans" cxnId="{A4DE2E68-AD11-41A5-944F-2E40FAD4B61A}">
      <dgm:prSet/>
      <dgm:spPr/>
      <dgm:t>
        <a:bodyPr/>
        <a:lstStyle/>
        <a:p>
          <a:endParaRPr lang="en-US"/>
        </a:p>
      </dgm:t>
    </dgm:pt>
    <dgm:pt modelId="{D8970D33-3FD6-45C3-931F-6E227AD0DE93}">
      <dgm:prSet phldrT="[Text]"/>
      <dgm:spPr/>
      <dgm:t>
        <a:bodyPr/>
        <a:lstStyle/>
        <a:p>
          <a:r>
            <a:rPr lang="th-TH" dirty="0"/>
            <a:t>ความก้องกังวาน  </a:t>
          </a:r>
        </a:p>
        <a:p>
          <a:r>
            <a:rPr lang="th-TH" dirty="0"/>
            <a:t>น้ำเสียงที่ไพเราะ</a:t>
          </a:r>
          <a:endParaRPr lang="en-US" dirty="0"/>
        </a:p>
      </dgm:t>
    </dgm:pt>
    <dgm:pt modelId="{2947A17E-F0F9-4C9C-BC4D-68F220F2539B}" type="parTrans" cxnId="{CD6B4B93-1A70-46E0-9B45-4074A679DC1A}">
      <dgm:prSet/>
      <dgm:spPr/>
      <dgm:t>
        <a:bodyPr/>
        <a:lstStyle/>
        <a:p>
          <a:endParaRPr lang="en-US"/>
        </a:p>
      </dgm:t>
    </dgm:pt>
    <dgm:pt modelId="{06BAD0F5-0F6A-408E-8136-AF3FC2EC4704}" type="sibTrans" cxnId="{CD6B4B93-1A70-46E0-9B45-4074A679DC1A}">
      <dgm:prSet/>
      <dgm:spPr/>
      <dgm:t>
        <a:bodyPr/>
        <a:lstStyle/>
        <a:p>
          <a:endParaRPr lang="en-US"/>
        </a:p>
      </dgm:t>
    </dgm:pt>
    <dgm:pt modelId="{8973F6C1-75D9-4FF5-B650-111D0F9120C8}">
      <dgm:prSet phldrT="[Text]"/>
      <dgm:spPr/>
      <dgm:t>
        <a:bodyPr/>
        <a:lstStyle/>
        <a:p>
          <a:r>
            <a:rPr lang="th-TH" dirty="0"/>
            <a:t>จังหวะการพูด  ช้า เร็ว </a:t>
          </a:r>
        </a:p>
        <a:p>
          <a:r>
            <a:rPr lang="th-TH" dirty="0"/>
            <a:t>การเว้นวรรคตอน</a:t>
          </a:r>
          <a:endParaRPr lang="en-US" dirty="0"/>
        </a:p>
      </dgm:t>
    </dgm:pt>
    <dgm:pt modelId="{EA77404E-A349-4EE8-B56C-CE2C9B78E769}" type="parTrans" cxnId="{C69A7CC2-8789-4929-9051-D04CABE99501}">
      <dgm:prSet/>
      <dgm:spPr/>
      <dgm:t>
        <a:bodyPr/>
        <a:lstStyle/>
        <a:p>
          <a:endParaRPr lang="en-US"/>
        </a:p>
      </dgm:t>
    </dgm:pt>
    <dgm:pt modelId="{10EE7EBF-A75E-4DFC-902C-6F0EFCD70067}" type="sibTrans" cxnId="{C69A7CC2-8789-4929-9051-D04CABE99501}">
      <dgm:prSet/>
      <dgm:spPr/>
      <dgm:t>
        <a:bodyPr/>
        <a:lstStyle/>
        <a:p>
          <a:endParaRPr lang="en-US"/>
        </a:p>
      </dgm:t>
    </dgm:pt>
    <dgm:pt modelId="{E85DA515-5B91-4413-9EC4-6026254F86E4}">
      <dgm:prSet/>
      <dgm:spPr/>
      <dgm:t>
        <a:bodyPr/>
        <a:lstStyle/>
        <a:p>
          <a:r>
            <a:rPr lang="th-TH" dirty="0"/>
            <a:t>ระดับเสียง  สูง  ต่ำ ปานกลาง</a:t>
          </a:r>
        </a:p>
      </dgm:t>
    </dgm:pt>
    <dgm:pt modelId="{1EE940CF-C449-472A-AA22-909F5E870D09}" type="parTrans" cxnId="{FCF475DC-3D7C-4BA9-A9C7-09652416CEF2}">
      <dgm:prSet/>
      <dgm:spPr/>
      <dgm:t>
        <a:bodyPr/>
        <a:lstStyle/>
        <a:p>
          <a:endParaRPr lang="en-US"/>
        </a:p>
      </dgm:t>
    </dgm:pt>
    <dgm:pt modelId="{5E9C5E42-5983-473E-8880-FD2AE8236B29}" type="sibTrans" cxnId="{FCF475DC-3D7C-4BA9-A9C7-09652416CEF2}">
      <dgm:prSet/>
      <dgm:spPr/>
      <dgm:t>
        <a:bodyPr/>
        <a:lstStyle/>
        <a:p>
          <a:endParaRPr lang="en-US"/>
        </a:p>
      </dgm:t>
    </dgm:pt>
    <dgm:pt modelId="{4C4B0592-2A1D-44A4-A02F-771C30F6A383}">
      <dgm:prSet/>
      <dgm:spPr/>
      <dgm:t>
        <a:bodyPr/>
        <a:lstStyle/>
        <a:p>
          <a:r>
            <a:rPr lang="th-TH" dirty="0"/>
            <a:t>การเน้นเสียง</a:t>
          </a:r>
        </a:p>
      </dgm:t>
    </dgm:pt>
    <dgm:pt modelId="{D2F08CF7-0E16-48F4-96F3-B208B78DBAF2}" type="parTrans" cxnId="{0B08E6FB-EE44-44A5-9B72-F729651C67BB}">
      <dgm:prSet/>
      <dgm:spPr/>
      <dgm:t>
        <a:bodyPr/>
        <a:lstStyle/>
        <a:p>
          <a:endParaRPr lang="en-US"/>
        </a:p>
      </dgm:t>
    </dgm:pt>
    <dgm:pt modelId="{10162CD0-FDE3-4C12-98F8-E4FFDF71D93B}" type="sibTrans" cxnId="{0B08E6FB-EE44-44A5-9B72-F729651C67BB}">
      <dgm:prSet/>
      <dgm:spPr/>
      <dgm:t>
        <a:bodyPr/>
        <a:lstStyle/>
        <a:p>
          <a:endParaRPr lang="en-US"/>
        </a:p>
      </dgm:t>
    </dgm:pt>
    <dgm:pt modelId="{BD464F58-4B19-4FE6-BA60-35AF6BFBDAFF}">
      <dgm:prSet/>
      <dgm:spPr/>
      <dgm:t>
        <a:bodyPr/>
        <a:lstStyle/>
        <a:p>
          <a:r>
            <a:rPr lang="th-TH" dirty="0"/>
            <a:t>ความชัดเจนในการออกเสียง</a:t>
          </a:r>
          <a:endParaRPr lang="en-US" dirty="0"/>
        </a:p>
      </dgm:t>
    </dgm:pt>
    <dgm:pt modelId="{F334C061-A694-410D-8AB4-D86B5B77BDBD}" type="parTrans" cxnId="{BCC4A4BE-844A-44BE-80F0-2C6943B7969E}">
      <dgm:prSet/>
      <dgm:spPr/>
      <dgm:t>
        <a:bodyPr/>
        <a:lstStyle/>
        <a:p>
          <a:endParaRPr lang="en-US"/>
        </a:p>
      </dgm:t>
    </dgm:pt>
    <dgm:pt modelId="{DB91F19C-DB54-4AF6-B394-8776B2DF5180}" type="sibTrans" cxnId="{BCC4A4BE-844A-44BE-80F0-2C6943B7969E}">
      <dgm:prSet/>
      <dgm:spPr/>
      <dgm:t>
        <a:bodyPr/>
        <a:lstStyle/>
        <a:p>
          <a:endParaRPr lang="en-US"/>
        </a:p>
      </dgm:t>
    </dgm:pt>
    <dgm:pt modelId="{7A2C8AA5-FCED-46C6-A5E8-2CFAA7C8793A}" type="pres">
      <dgm:prSet presAssocID="{7E62FCE9-1BF7-4BAD-8FA7-2C9D8A5F35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E2621F-DB99-474F-9D3D-9CA24657E702}" type="pres">
      <dgm:prSet presAssocID="{479F2915-36B7-4915-82B5-12F4CFD81BE1}" presName="root1" presStyleCnt="0"/>
      <dgm:spPr/>
    </dgm:pt>
    <dgm:pt modelId="{D14077AC-EADA-49A6-BC09-105307AB3284}" type="pres">
      <dgm:prSet presAssocID="{479F2915-36B7-4915-82B5-12F4CFD81BE1}" presName="LevelOneTextNode" presStyleLbl="node0" presStyleIdx="0" presStyleCnt="1">
        <dgm:presLayoutVars>
          <dgm:chPref val="3"/>
        </dgm:presLayoutVars>
      </dgm:prSet>
      <dgm:spPr/>
    </dgm:pt>
    <dgm:pt modelId="{A4320533-35BA-4027-BBAB-F28565F7AE35}" type="pres">
      <dgm:prSet presAssocID="{479F2915-36B7-4915-82B5-12F4CFD81BE1}" presName="level2hierChild" presStyleCnt="0"/>
      <dgm:spPr/>
    </dgm:pt>
    <dgm:pt modelId="{083B2537-BE82-4604-8E16-221D33E82C7E}" type="pres">
      <dgm:prSet presAssocID="{2947A17E-F0F9-4C9C-BC4D-68F220F2539B}" presName="conn2-1" presStyleLbl="parChTrans1D2" presStyleIdx="0" presStyleCnt="5"/>
      <dgm:spPr/>
    </dgm:pt>
    <dgm:pt modelId="{8414C8AE-A69B-431A-8C5D-9ADE68783DD8}" type="pres">
      <dgm:prSet presAssocID="{2947A17E-F0F9-4C9C-BC4D-68F220F2539B}" presName="connTx" presStyleLbl="parChTrans1D2" presStyleIdx="0" presStyleCnt="5"/>
      <dgm:spPr/>
    </dgm:pt>
    <dgm:pt modelId="{95550745-1AE1-4185-8C54-1DAB170C2ADF}" type="pres">
      <dgm:prSet presAssocID="{D8970D33-3FD6-45C3-931F-6E227AD0DE93}" presName="root2" presStyleCnt="0"/>
      <dgm:spPr/>
    </dgm:pt>
    <dgm:pt modelId="{C2BB0F98-21F2-4C3A-943A-FE74851F094B}" type="pres">
      <dgm:prSet presAssocID="{D8970D33-3FD6-45C3-931F-6E227AD0DE93}" presName="LevelTwoTextNode" presStyleLbl="node2" presStyleIdx="0" presStyleCnt="5">
        <dgm:presLayoutVars>
          <dgm:chPref val="3"/>
        </dgm:presLayoutVars>
      </dgm:prSet>
      <dgm:spPr/>
    </dgm:pt>
    <dgm:pt modelId="{A108B53D-ADA1-4CEE-905B-D0AD15B8D0F5}" type="pres">
      <dgm:prSet presAssocID="{D8970D33-3FD6-45C3-931F-6E227AD0DE93}" presName="level3hierChild" presStyleCnt="0"/>
      <dgm:spPr/>
    </dgm:pt>
    <dgm:pt modelId="{FA68DDDC-221F-4D60-935A-278809E6AD5B}" type="pres">
      <dgm:prSet presAssocID="{EA77404E-A349-4EE8-B56C-CE2C9B78E769}" presName="conn2-1" presStyleLbl="parChTrans1D2" presStyleIdx="1" presStyleCnt="5"/>
      <dgm:spPr/>
    </dgm:pt>
    <dgm:pt modelId="{79B900BA-722A-4519-B6AA-5598F97AC0C7}" type="pres">
      <dgm:prSet presAssocID="{EA77404E-A349-4EE8-B56C-CE2C9B78E769}" presName="connTx" presStyleLbl="parChTrans1D2" presStyleIdx="1" presStyleCnt="5"/>
      <dgm:spPr/>
    </dgm:pt>
    <dgm:pt modelId="{9FDD7ABA-C7D2-4DF3-AF3A-C32C92FD8E60}" type="pres">
      <dgm:prSet presAssocID="{8973F6C1-75D9-4FF5-B650-111D0F9120C8}" presName="root2" presStyleCnt="0"/>
      <dgm:spPr/>
    </dgm:pt>
    <dgm:pt modelId="{A6F74B8B-BAD3-4A94-85C1-F308524ADE00}" type="pres">
      <dgm:prSet presAssocID="{8973F6C1-75D9-4FF5-B650-111D0F9120C8}" presName="LevelTwoTextNode" presStyleLbl="node2" presStyleIdx="1" presStyleCnt="5">
        <dgm:presLayoutVars>
          <dgm:chPref val="3"/>
        </dgm:presLayoutVars>
      </dgm:prSet>
      <dgm:spPr/>
    </dgm:pt>
    <dgm:pt modelId="{14994C5B-058D-4DA8-BF48-E9039E3BE756}" type="pres">
      <dgm:prSet presAssocID="{8973F6C1-75D9-4FF5-B650-111D0F9120C8}" presName="level3hierChild" presStyleCnt="0"/>
      <dgm:spPr/>
    </dgm:pt>
    <dgm:pt modelId="{386E314E-5794-4453-AA95-3AB2DED2F626}" type="pres">
      <dgm:prSet presAssocID="{1EE940CF-C449-472A-AA22-909F5E870D09}" presName="conn2-1" presStyleLbl="parChTrans1D2" presStyleIdx="2" presStyleCnt="5"/>
      <dgm:spPr/>
    </dgm:pt>
    <dgm:pt modelId="{F193D1E8-3B1F-49FB-BFBF-C2FC8F2B1A49}" type="pres">
      <dgm:prSet presAssocID="{1EE940CF-C449-472A-AA22-909F5E870D09}" presName="connTx" presStyleLbl="parChTrans1D2" presStyleIdx="2" presStyleCnt="5"/>
      <dgm:spPr/>
    </dgm:pt>
    <dgm:pt modelId="{81B11486-77A8-48B7-A447-DE663582FC9A}" type="pres">
      <dgm:prSet presAssocID="{E85DA515-5B91-4413-9EC4-6026254F86E4}" presName="root2" presStyleCnt="0"/>
      <dgm:spPr/>
    </dgm:pt>
    <dgm:pt modelId="{DDA153F5-C910-46F4-A4E5-296403C5DFB0}" type="pres">
      <dgm:prSet presAssocID="{E85DA515-5B91-4413-9EC4-6026254F86E4}" presName="LevelTwoTextNode" presStyleLbl="node2" presStyleIdx="2" presStyleCnt="5">
        <dgm:presLayoutVars>
          <dgm:chPref val="3"/>
        </dgm:presLayoutVars>
      </dgm:prSet>
      <dgm:spPr/>
    </dgm:pt>
    <dgm:pt modelId="{02809D60-6585-4FE0-B6B0-C9AD6BD2C0CC}" type="pres">
      <dgm:prSet presAssocID="{E85DA515-5B91-4413-9EC4-6026254F86E4}" presName="level3hierChild" presStyleCnt="0"/>
      <dgm:spPr/>
    </dgm:pt>
    <dgm:pt modelId="{80EEF9E2-1E7F-4FAC-8D46-81334FA2976E}" type="pres">
      <dgm:prSet presAssocID="{D2F08CF7-0E16-48F4-96F3-B208B78DBAF2}" presName="conn2-1" presStyleLbl="parChTrans1D2" presStyleIdx="3" presStyleCnt="5"/>
      <dgm:spPr/>
    </dgm:pt>
    <dgm:pt modelId="{E47AADC3-D1EE-4196-A47D-CD7C440AC8A2}" type="pres">
      <dgm:prSet presAssocID="{D2F08CF7-0E16-48F4-96F3-B208B78DBAF2}" presName="connTx" presStyleLbl="parChTrans1D2" presStyleIdx="3" presStyleCnt="5"/>
      <dgm:spPr/>
    </dgm:pt>
    <dgm:pt modelId="{3F19E405-ADC9-4FAD-86E2-9E26CD2B3BA4}" type="pres">
      <dgm:prSet presAssocID="{4C4B0592-2A1D-44A4-A02F-771C30F6A383}" presName="root2" presStyleCnt="0"/>
      <dgm:spPr/>
    </dgm:pt>
    <dgm:pt modelId="{8CAE8516-B4AE-4094-882D-75B0FD3463EB}" type="pres">
      <dgm:prSet presAssocID="{4C4B0592-2A1D-44A4-A02F-771C30F6A383}" presName="LevelTwoTextNode" presStyleLbl="node2" presStyleIdx="3" presStyleCnt="5">
        <dgm:presLayoutVars>
          <dgm:chPref val="3"/>
        </dgm:presLayoutVars>
      </dgm:prSet>
      <dgm:spPr/>
    </dgm:pt>
    <dgm:pt modelId="{D6E6229C-DC0B-45D2-9035-9CC484E269FB}" type="pres">
      <dgm:prSet presAssocID="{4C4B0592-2A1D-44A4-A02F-771C30F6A383}" presName="level3hierChild" presStyleCnt="0"/>
      <dgm:spPr/>
    </dgm:pt>
    <dgm:pt modelId="{17ECE6EA-9009-450D-A16C-9652A9BF3F77}" type="pres">
      <dgm:prSet presAssocID="{F334C061-A694-410D-8AB4-D86B5B77BDBD}" presName="conn2-1" presStyleLbl="parChTrans1D2" presStyleIdx="4" presStyleCnt="5"/>
      <dgm:spPr/>
    </dgm:pt>
    <dgm:pt modelId="{1CBBC52B-182B-4D6E-88E4-54C4CBB6C163}" type="pres">
      <dgm:prSet presAssocID="{F334C061-A694-410D-8AB4-D86B5B77BDBD}" presName="connTx" presStyleLbl="parChTrans1D2" presStyleIdx="4" presStyleCnt="5"/>
      <dgm:spPr/>
    </dgm:pt>
    <dgm:pt modelId="{22E0D834-9197-47BD-AB4C-52A6E9B99AE9}" type="pres">
      <dgm:prSet presAssocID="{BD464F58-4B19-4FE6-BA60-35AF6BFBDAFF}" presName="root2" presStyleCnt="0"/>
      <dgm:spPr/>
    </dgm:pt>
    <dgm:pt modelId="{61BC438A-E956-43BA-A150-F4AC06C3DCFE}" type="pres">
      <dgm:prSet presAssocID="{BD464F58-4B19-4FE6-BA60-35AF6BFBDAFF}" presName="LevelTwoTextNode" presStyleLbl="node2" presStyleIdx="4" presStyleCnt="5">
        <dgm:presLayoutVars>
          <dgm:chPref val="3"/>
        </dgm:presLayoutVars>
      </dgm:prSet>
      <dgm:spPr/>
    </dgm:pt>
    <dgm:pt modelId="{8BA055E8-B109-40E5-BCD6-0597109D5B30}" type="pres">
      <dgm:prSet presAssocID="{BD464F58-4B19-4FE6-BA60-35AF6BFBDAFF}" presName="level3hierChild" presStyleCnt="0"/>
      <dgm:spPr/>
    </dgm:pt>
  </dgm:ptLst>
  <dgm:cxnLst>
    <dgm:cxn modelId="{BDF6DD04-51DE-42E0-B480-CD877E39490B}" type="presOf" srcId="{EA77404E-A349-4EE8-B56C-CE2C9B78E769}" destId="{79B900BA-722A-4519-B6AA-5598F97AC0C7}" srcOrd="1" destOrd="0" presId="urn:microsoft.com/office/officeart/2008/layout/HorizontalMultiLevelHierarchy"/>
    <dgm:cxn modelId="{786EE204-2BE8-43A1-B18F-CBDE41677472}" type="presOf" srcId="{D2F08CF7-0E16-48F4-96F3-B208B78DBAF2}" destId="{80EEF9E2-1E7F-4FAC-8D46-81334FA2976E}" srcOrd="0" destOrd="0" presId="urn:microsoft.com/office/officeart/2008/layout/HorizontalMultiLevelHierarchy"/>
    <dgm:cxn modelId="{DADD4A23-CDD3-439C-AF7F-8F1A46AA6B67}" type="presOf" srcId="{D2F08CF7-0E16-48F4-96F3-B208B78DBAF2}" destId="{E47AADC3-D1EE-4196-A47D-CD7C440AC8A2}" srcOrd="1" destOrd="0" presId="urn:microsoft.com/office/officeart/2008/layout/HorizontalMultiLevelHierarchy"/>
    <dgm:cxn modelId="{5265A52F-B875-4C2F-A10E-C152D7CF5218}" type="presOf" srcId="{BD464F58-4B19-4FE6-BA60-35AF6BFBDAFF}" destId="{61BC438A-E956-43BA-A150-F4AC06C3DCFE}" srcOrd="0" destOrd="0" presId="urn:microsoft.com/office/officeart/2008/layout/HorizontalMultiLevelHierarchy"/>
    <dgm:cxn modelId="{40A3F03F-1581-409C-8EE5-63D226C1C9D8}" type="presOf" srcId="{E85DA515-5B91-4413-9EC4-6026254F86E4}" destId="{DDA153F5-C910-46F4-A4E5-296403C5DFB0}" srcOrd="0" destOrd="0" presId="urn:microsoft.com/office/officeart/2008/layout/HorizontalMultiLevelHierarchy"/>
    <dgm:cxn modelId="{43C13C61-23B1-4719-8CD2-C0BF6784C7AD}" type="presOf" srcId="{F334C061-A694-410D-8AB4-D86B5B77BDBD}" destId="{1CBBC52B-182B-4D6E-88E4-54C4CBB6C163}" srcOrd="1" destOrd="0" presId="urn:microsoft.com/office/officeart/2008/layout/HorizontalMultiLevelHierarchy"/>
    <dgm:cxn modelId="{2D13C844-AC7C-4F90-952E-A32018B0E11D}" type="presOf" srcId="{2947A17E-F0F9-4C9C-BC4D-68F220F2539B}" destId="{8414C8AE-A69B-431A-8C5D-9ADE68783DD8}" srcOrd="1" destOrd="0" presId="urn:microsoft.com/office/officeart/2008/layout/HorizontalMultiLevelHierarchy"/>
    <dgm:cxn modelId="{89760F47-6D1C-4409-A949-9451A4A4D662}" type="presOf" srcId="{1EE940CF-C449-472A-AA22-909F5E870D09}" destId="{F193D1E8-3B1F-49FB-BFBF-C2FC8F2B1A49}" srcOrd="1" destOrd="0" presId="urn:microsoft.com/office/officeart/2008/layout/HorizontalMultiLevelHierarchy"/>
    <dgm:cxn modelId="{A4DE2E68-AD11-41A5-944F-2E40FAD4B61A}" srcId="{7E62FCE9-1BF7-4BAD-8FA7-2C9D8A5F35B6}" destId="{479F2915-36B7-4915-82B5-12F4CFD81BE1}" srcOrd="0" destOrd="0" parTransId="{6794B8E1-F53E-4AE2-9BBB-AA27D0A6E467}" sibTransId="{4F42E7AE-967A-4EEA-B9D3-BCBB38746B3C}"/>
    <dgm:cxn modelId="{27A5D16F-B0BD-4869-B23A-6C9F0575E9E7}" type="presOf" srcId="{7E62FCE9-1BF7-4BAD-8FA7-2C9D8A5F35B6}" destId="{7A2C8AA5-FCED-46C6-A5E8-2CFAA7C8793A}" srcOrd="0" destOrd="0" presId="urn:microsoft.com/office/officeart/2008/layout/HorizontalMultiLevelHierarchy"/>
    <dgm:cxn modelId="{4D089376-2D66-44B9-B13A-E8CBA304C622}" type="presOf" srcId="{2947A17E-F0F9-4C9C-BC4D-68F220F2539B}" destId="{083B2537-BE82-4604-8E16-221D33E82C7E}" srcOrd="0" destOrd="0" presId="urn:microsoft.com/office/officeart/2008/layout/HorizontalMultiLevelHierarchy"/>
    <dgm:cxn modelId="{1A70295A-5128-4446-84E6-1C92AF753AA4}" type="presOf" srcId="{8973F6C1-75D9-4FF5-B650-111D0F9120C8}" destId="{A6F74B8B-BAD3-4A94-85C1-F308524ADE00}" srcOrd="0" destOrd="0" presId="urn:microsoft.com/office/officeart/2008/layout/HorizontalMultiLevelHierarchy"/>
    <dgm:cxn modelId="{CD6B4B93-1A70-46E0-9B45-4074A679DC1A}" srcId="{479F2915-36B7-4915-82B5-12F4CFD81BE1}" destId="{D8970D33-3FD6-45C3-931F-6E227AD0DE93}" srcOrd="0" destOrd="0" parTransId="{2947A17E-F0F9-4C9C-BC4D-68F220F2539B}" sibTransId="{06BAD0F5-0F6A-408E-8136-AF3FC2EC4704}"/>
    <dgm:cxn modelId="{4E0839A1-AD88-4B85-941E-0674C962A9DB}" type="presOf" srcId="{4C4B0592-2A1D-44A4-A02F-771C30F6A383}" destId="{8CAE8516-B4AE-4094-882D-75B0FD3463EB}" srcOrd="0" destOrd="0" presId="urn:microsoft.com/office/officeart/2008/layout/HorizontalMultiLevelHierarchy"/>
    <dgm:cxn modelId="{43C271B2-7D9E-43DB-B1D6-CF695E209FCD}" type="presOf" srcId="{EA77404E-A349-4EE8-B56C-CE2C9B78E769}" destId="{FA68DDDC-221F-4D60-935A-278809E6AD5B}" srcOrd="0" destOrd="0" presId="urn:microsoft.com/office/officeart/2008/layout/HorizontalMultiLevelHierarchy"/>
    <dgm:cxn modelId="{F4048FB9-ACA0-4D09-9B46-24A453B9A18B}" type="presOf" srcId="{F334C061-A694-410D-8AB4-D86B5B77BDBD}" destId="{17ECE6EA-9009-450D-A16C-9652A9BF3F77}" srcOrd="0" destOrd="0" presId="urn:microsoft.com/office/officeart/2008/layout/HorizontalMultiLevelHierarchy"/>
    <dgm:cxn modelId="{B4809EBB-4DDC-4F98-9695-29AD8CD37AB9}" type="presOf" srcId="{479F2915-36B7-4915-82B5-12F4CFD81BE1}" destId="{D14077AC-EADA-49A6-BC09-105307AB3284}" srcOrd="0" destOrd="0" presId="urn:microsoft.com/office/officeart/2008/layout/HorizontalMultiLevelHierarchy"/>
    <dgm:cxn modelId="{BCC4A4BE-844A-44BE-80F0-2C6943B7969E}" srcId="{479F2915-36B7-4915-82B5-12F4CFD81BE1}" destId="{BD464F58-4B19-4FE6-BA60-35AF6BFBDAFF}" srcOrd="4" destOrd="0" parTransId="{F334C061-A694-410D-8AB4-D86B5B77BDBD}" sibTransId="{DB91F19C-DB54-4AF6-B394-8776B2DF5180}"/>
    <dgm:cxn modelId="{C69A7CC2-8789-4929-9051-D04CABE99501}" srcId="{479F2915-36B7-4915-82B5-12F4CFD81BE1}" destId="{8973F6C1-75D9-4FF5-B650-111D0F9120C8}" srcOrd="1" destOrd="0" parTransId="{EA77404E-A349-4EE8-B56C-CE2C9B78E769}" sibTransId="{10EE7EBF-A75E-4DFC-902C-6F0EFCD70067}"/>
    <dgm:cxn modelId="{155406D0-41A4-4B05-8253-7A8569003583}" type="presOf" srcId="{D8970D33-3FD6-45C3-931F-6E227AD0DE93}" destId="{C2BB0F98-21F2-4C3A-943A-FE74851F094B}" srcOrd="0" destOrd="0" presId="urn:microsoft.com/office/officeart/2008/layout/HorizontalMultiLevelHierarchy"/>
    <dgm:cxn modelId="{FCF475DC-3D7C-4BA9-A9C7-09652416CEF2}" srcId="{479F2915-36B7-4915-82B5-12F4CFD81BE1}" destId="{E85DA515-5B91-4413-9EC4-6026254F86E4}" srcOrd="2" destOrd="0" parTransId="{1EE940CF-C449-472A-AA22-909F5E870D09}" sibTransId="{5E9C5E42-5983-473E-8880-FD2AE8236B29}"/>
    <dgm:cxn modelId="{1EDC90EF-AA18-4A62-9BE7-CD07D3143262}" type="presOf" srcId="{1EE940CF-C449-472A-AA22-909F5E870D09}" destId="{386E314E-5794-4453-AA95-3AB2DED2F626}" srcOrd="0" destOrd="0" presId="urn:microsoft.com/office/officeart/2008/layout/HorizontalMultiLevelHierarchy"/>
    <dgm:cxn modelId="{0B08E6FB-EE44-44A5-9B72-F729651C67BB}" srcId="{479F2915-36B7-4915-82B5-12F4CFD81BE1}" destId="{4C4B0592-2A1D-44A4-A02F-771C30F6A383}" srcOrd="3" destOrd="0" parTransId="{D2F08CF7-0E16-48F4-96F3-B208B78DBAF2}" sibTransId="{10162CD0-FDE3-4C12-98F8-E4FFDF71D93B}"/>
    <dgm:cxn modelId="{B0AC2FDE-9BFF-43AF-B069-D099BBFCD155}" type="presParOf" srcId="{7A2C8AA5-FCED-46C6-A5E8-2CFAA7C8793A}" destId="{36E2621F-DB99-474F-9D3D-9CA24657E702}" srcOrd="0" destOrd="0" presId="urn:microsoft.com/office/officeart/2008/layout/HorizontalMultiLevelHierarchy"/>
    <dgm:cxn modelId="{F5B55211-9535-420C-9B03-02A23917DD4B}" type="presParOf" srcId="{36E2621F-DB99-474F-9D3D-9CA24657E702}" destId="{D14077AC-EADA-49A6-BC09-105307AB3284}" srcOrd="0" destOrd="0" presId="urn:microsoft.com/office/officeart/2008/layout/HorizontalMultiLevelHierarchy"/>
    <dgm:cxn modelId="{8D8B703D-3DBD-4574-B469-F30864D64CDD}" type="presParOf" srcId="{36E2621F-DB99-474F-9D3D-9CA24657E702}" destId="{A4320533-35BA-4027-BBAB-F28565F7AE35}" srcOrd="1" destOrd="0" presId="urn:microsoft.com/office/officeart/2008/layout/HorizontalMultiLevelHierarchy"/>
    <dgm:cxn modelId="{D57F5CDE-9EC4-46B3-8EB5-5B8D2EAA97D8}" type="presParOf" srcId="{A4320533-35BA-4027-BBAB-F28565F7AE35}" destId="{083B2537-BE82-4604-8E16-221D33E82C7E}" srcOrd="0" destOrd="0" presId="urn:microsoft.com/office/officeart/2008/layout/HorizontalMultiLevelHierarchy"/>
    <dgm:cxn modelId="{BECD02F8-72D5-4B52-BFB9-445E74DD4FEB}" type="presParOf" srcId="{083B2537-BE82-4604-8E16-221D33E82C7E}" destId="{8414C8AE-A69B-431A-8C5D-9ADE68783DD8}" srcOrd="0" destOrd="0" presId="urn:microsoft.com/office/officeart/2008/layout/HorizontalMultiLevelHierarchy"/>
    <dgm:cxn modelId="{37A28725-F8B8-4F92-9D53-711F70907025}" type="presParOf" srcId="{A4320533-35BA-4027-BBAB-F28565F7AE35}" destId="{95550745-1AE1-4185-8C54-1DAB170C2ADF}" srcOrd="1" destOrd="0" presId="urn:microsoft.com/office/officeart/2008/layout/HorizontalMultiLevelHierarchy"/>
    <dgm:cxn modelId="{4FC7FE8F-EC7E-4279-851C-427BE7A62F5D}" type="presParOf" srcId="{95550745-1AE1-4185-8C54-1DAB170C2ADF}" destId="{C2BB0F98-21F2-4C3A-943A-FE74851F094B}" srcOrd="0" destOrd="0" presId="urn:microsoft.com/office/officeart/2008/layout/HorizontalMultiLevelHierarchy"/>
    <dgm:cxn modelId="{7D5535C0-9EB7-41AD-8F81-F182B4D65A01}" type="presParOf" srcId="{95550745-1AE1-4185-8C54-1DAB170C2ADF}" destId="{A108B53D-ADA1-4CEE-905B-D0AD15B8D0F5}" srcOrd="1" destOrd="0" presId="urn:microsoft.com/office/officeart/2008/layout/HorizontalMultiLevelHierarchy"/>
    <dgm:cxn modelId="{2CD95BFF-81FF-4E7C-B76F-359C6AC5E882}" type="presParOf" srcId="{A4320533-35BA-4027-BBAB-F28565F7AE35}" destId="{FA68DDDC-221F-4D60-935A-278809E6AD5B}" srcOrd="2" destOrd="0" presId="urn:microsoft.com/office/officeart/2008/layout/HorizontalMultiLevelHierarchy"/>
    <dgm:cxn modelId="{91937E07-0208-4333-A29C-55492ED5C649}" type="presParOf" srcId="{FA68DDDC-221F-4D60-935A-278809E6AD5B}" destId="{79B900BA-722A-4519-B6AA-5598F97AC0C7}" srcOrd="0" destOrd="0" presId="urn:microsoft.com/office/officeart/2008/layout/HorizontalMultiLevelHierarchy"/>
    <dgm:cxn modelId="{8FEBD936-1F53-4824-8893-D72556A0405B}" type="presParOf" srcId="{A4320533-35BA-4027-BBAB-F28565F7AE35}" destId="{9FDD7ABA-C7D2-4DF3-AF3A-C32C92FD8E60}" srcOrd="3" destOrd="0" presId="urn:microsoft.com/office/officeart/2008/layout/HorizontalMultiLevelHierarchy"/>
    <dgm:cxn modelId="{E0AE2EF3-3767-4BE4-A8F8-C421E604B226}" type="presParOf" srcId="{9FDD7ABA-C7D2-4DF3-AF3A-C32C92FD8E60}" destId="{A6F74B8B-BAD3-4A94-85C1-F308524ADE00}" srcOrd="0" destOrd="0" presId="urn:microsoft.com/office/officeart/2008/layout/HorizontalMultiLevelHierarchy"/>
    <dgm:cxn modelId="{30A49931-0B17-4734-BCB5-82AC19F86C1C}" type="presParOf" srcId="{9FDD7ABA-C7D2-4DF3-AF3A-C32C92FD8E60}" destId="{14994C5B-058D-4DA8-BF48-E9039E3BE756}" srcOrd="1" destOrd="0" presId="urn:microsoft.com/office/officeart/2008/layout/HorizontalMultiLevelHierarchy"/>
    <dgm:cxn modelId="{5A60E3EE-0E0F-48C4-89A2-C05EE3058718}" type="presParOf" srcId="{A4320533-35BA-4027-BBAB-F28565F7AE35}" destId="{386E314E-5794-4453-AA95-3AB2DED2F626}" srcOrd="4" destOrd="0" presId="urn:microsoft.com/office/officeart/2008/layout/HorizontalMultiLevelHierarchy"/>
    <dgm:cxn modelId="{C978FBCF-A4BA-44E6-A65A-0592392D6450}" type="presParOf" srcId="{386E314E-5794-4453-AA95-3AB2DED2F626}" destId="{F193D1E8-3B1F-49FB-BFBF-C2FC8F2B1A49}" srcOrd="0" destOrd="0" presId="urn:microsoft.com/office/officeart/2008/layout/HorizontalMultiLevelHierarchy"/>
    <dgm:cxn modelId="{970AD9BC-EA39-4468-A1D3-10B1017640A2}" type="presParOf" srcId="{A4320533-35BA-4027-BBAB-F28565F7AE35}" destId="{81B11486-77A8-48B7-A447-DE663582FC9A}" srcOrd="5" destOrd="0" presId="urn:microsoft.com/office/officeart/2008/layout/HorizontalMultiLevelHierarchy"/>
    <dgm:cxn modelId="{6BD40E79-1607-4603-A8BB-BF9474DC6B07}" type="presParOf" srcId="{81B11486-77A8-48B7-A447-DE663582FC9A}" destId="{DDA153F5-C910-46F4-A4E5-296403C5DFB0}" srcOrd="0" destOrd="0" presId="urn:microsoft.com/office/officeart/2008/layout/HorizontalMultiLevelHierarchy"/>
    <dgm:cxn modelId="{67CDE2E4-AABF-42DE-9511-18EE7C11C702}" type="presParOf" srcId="{81B11486-77A8-48B7-A447-DE663582FC9A}" destId="{02809D60-6585-4FE0-B6B0-C9AD6BD2C0CC}" srcOrd="1" destOrd="0" presId="urn:microsoft.com/office/officeart/2008/layout/HorizontalMultiLevelHierarchy"/>
    <dgm:cxn modelId="{FC96A5ED-DAC3-4878-9616-37620999F4C1}" type="presParOf" srcId="{A4320533-35BA-4027-BBAB-F28565F7AE35}" destId="{80EEF9E2-1E7F-4FAC-8D46-81334FA2976E}" srcOrd="6" destOrd="0" presId="urn:microsoft.com/office/officeart/2008/layout/HorizontalMultiLevelHierarchy"/>
    <dgm:cxn modelId="{F722B237-0545-4E94-B30C-3AA8A4C88166}" type="presParOf" srcId="{80EEF9E2-1E7F-4FAC-8D46-81334FA2976E}" destId="{E47AADC3-D1EE-4196-A47D-CD7C440AC8A2}" srcOrd="0" destOrd="0" presId="urn:microsoft.com/office/officeart/2008/layout/HorizontalMultiLevelHierarchy"/>
    <dgm:cxn modelId="{2BFD813E-1277-4183-ACA1-837FB55FA94F}" type="presParOf" srcId="{A4320533-35BA-4027-BBAB-F28565F7AE35}" destId="{3F19E405-ADC9-4FAD-86E2-9E26CD2B3BA4}" srcOrd="7" destOrd="0" presId="urn:microsoft.com/office/officeart/2008/layout/HorizontalMultiLevelHierarchy"/>
    <dgm:cxn modelId="{95FFCAE2-7F93-4AF5-8825-362A44C18AE0}" type="presParOf" srcId="{3F19E405-ADC9-4FAD-86E2-9E26CD2B3BA4}" destId="{8CAE8516-B4AE-4094-882D-75B0FD3463EB}" srcOrd="0" destOrd="0" presId="urn:microsoft.com/office/officeart/2008/layout/HorizontalMultiLevelHierarchy"/>
    <dgm:cxn modelId="{47436E5A-033D-4F50-9E14-9D92027C82C2}" type="presParOf" srcId="{3F19E405-ADC9-4FAD-86E2-9E26CD2B3BA4}" destId="{D6E6229C-DC0B-45D2-9035-9CC484E269FB}" srcOrd="1" destOrd="0" presId="urn:microsoft.com/office/officeart/2008/layout/HorizontalMultiLevelHierarchy"/>
    <dgm:cxn modelId="{2522E8D0-63A7-40E1-B51B-0F828C13B30A}" type="presParOf" srcId="{A4320533-35BA-4027-BBAB-F28565F7AE35}" destId="{17ECE6EA-9009-450D-A16C-9652A9BF3F77}" srcOrd="8" destOrd="0" presId="urn:microsoft.com/office/officeart/2008/layout/HorizontalMultiLevelHierarchy"/>
    <dgm:cxn modelId="{4F2C5C70-2DF1-4C4C-9894-F430E2431C98}" type="presParOf" srcId="{17ECE6EA-9009-450D-A16C-9652A9BF3F77}" destId="{1CBBC52B-182B-4D6E-88E4-54C4CBB6C163}" srcOrd="0" destOrd="0" presId="urn:microsoft.com/office/officeart/2008/layout/HorizontalMultiLevelHierarchy"/>
    <dgm:cxn modelId="{D2B6A259-D19D-4D52-891A-418D8B2EB002}" type="presParOf" srcId="{A4320533-35BA-4027-BBAB-F28565F7AE35}" destId="{22E0D834-9197-47BD-AB4C-52A6E9B99AE9}" srcOrd="9" destOrd="0" presId="urn:microsoft.com/office/officeart/2008/layout/HorizontalMultiLevelHierarchy"/>
    <dgm:cxn modelId="{68CED02A-ECC9-41F2-A015-077C666CE27F}" type="presParOf" srcId="{22E0D834-9197-47BD-AB4C-52A6E9B99AE9}" destId="{61BC438A-E956-43BA-A150-F4AC06C3DCFE}" srcOrd="0" destOrd="0" presId="urn:microsoft.com/office/officeart/2008/layout/HorizontalMultiLevelHierarchy"/>
    <dgm:cxn modelId="{FD394C50-A5F3-4EF7-8FA2-BA27DC23FE74}" type="presParOf" srcId="{22E0D834-9197-47BD-AB4C-52A6E9B99AE9}" destId="{8BA055E8-B109-40E5-BCD6-0597109D5B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81D78-5054-450D-82D7-B9AC3817D3DC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C82A0-E1E6-4BBF-B4F3-B45BA49DBB4F}">
      <dgm:prSet phldrT="[Text]" custT="1"/>
      <dgm:spPr/>
      <dgm:t>
        <a:bodyPr/>
        <a:lstStyle/>
        <a:p>
          <a:pPr algn="ctr"/>
          <a:r>
            <a:rPr lang="th-TH" sz="2000" dirty="0"/>
            <a:t>ความรัก</a:t>
          </a:r>
          <a:endParaRPr lang="en-US" sz="2000" dirty="0"/>
        </a:p>
      </dgm:t>
    </dgm:pt>
    <dgm:pt modelId="{341C5500-9D1D-48FB-86A3-53AFFF11194E}" type="parTrans" cxnId="{BFB68A29-C0B6-43C4-87B4-6B2A2DB52DB6}">
      <dgm:prSet/>
      <dgm:spPr/>
      <dgm:t>
        <a:bodyPr/>
        <a:lstStyle/>
        <a:p>
          <a:endParaRPr lang="en-US"/>
        </a:p>
      </dgm:t>
    </dgm:pt>
    <dgm:pt modelId="{653800FA-6EB3-497A-8F0A-005CBF58FCD0}" type="sibTrans" cxnId="{BFB68A29-C0B6-43C4-87B4-6B2A2DB52DB6}">
      <dgm:prSet/>
      <dgm:spPr/>
      <dgm:t>
        <a:bodyPr/>
        <a:lstStyle/>
        <a:p>
          <a:endParaRPr lang="en-US"/>
        </a:p>
      </dgm:t>
    </dgm:pt>
    <dgm:pt modelId="{63E59083-6D86-48DE-88DC-91F1F18941F3}">
      <dgm:prSet phldrT="[Text]" custT="1"/>
      <dgm:spPr/>
      <dgm:t>
        <a:bodyPr/>
        <a:lstStyle/>
        <a:p>
          <a:pPr algn="ctr"/>
          <a:r>
            <a:rPr lang="th-TH" sz="2000" dirty="0"/>
            <a:t>ความโกรธ</a:t>
          </a:r>
          <a:endParaRPr lang="en-US" sz="2000" dirty="0"/>
        </a:p>
      </dgm:t>
    </dgm:pt>
    <dgm:pt modelId="{DFB9614F-5C73-4AF6-A839-737D51BB069D}" type="parTrans" cxnId="{7964C2F5-1A9D-436B-AD5F-D28C47495F55}">
      <dgm:prSet/>
      <dgm:spPr/>
      <dgm:t>
        <a:bodyPr/>
        <a:lstStyle/>
        <a:p>
          <a:endParaRPr lang="en-US"/>
        </a:p>
      </dgm:t>
    </dgm:pt>
    <dgm:pt modelId="{3B5B57E5-A15C-4CFC-B6FF-A77826AC1367}" type="sibTrans" cxnId="{7964C2F5-1A9D-436B-AD5F-D28C47495F55}">
      <dgm:prSet/>
      <dgm:spPr/>
      <dgm:t>
        <a:bodyPr/>
        <a:lstStyle/>
        <a:p>
          <a:endParaRPr lang="en-US"/>
        </a:p>
      </dgm:t>
    </dgm:pt>
    <dgm:pt modelId="{C6727172-F021-449B-A593-C57E2B5777EF}">
      <dgm:prSet phldrT="[Text]" custT="1"/>
      <dgm:spPr/>
      <dgm:t>
        <a:bodyPr/>
        <a:lstStyle/>
        <a:p>
          <a:pPr algn="ctr"/>
          <a:r>
            <a:rPr lang="th-TH" sz="2000" dirty="0"/>
            <a:t>ความเกลียดชัง</a:t>
          </a:r>
          <a:endParaRPr lang="en-US" sz="2000" dirty="0"/>
        </a:p>
      </dgm:t>
    </dgm:pt>
    <dgm:pt modelId="{8355FE9E-C832-4DDD-A6B3-775C18BD3197}" type="parTrans" cxnId="{77E3EEDA-7CD0-4C4D-9B81-400D525EA356}">
      <dgm:prSet/>
      <dgm:spPr/>
      <dgm:t>
        <a:bodyPr/>
        <a:lstStyle/>
        <a:p>
          <a:endParaRPr lang="en-US"/>
        </a:p>
      </dgm:t>
    </dgm:pt>
    <dgm:pt modelId="{FC10A44B-5C06-41D1-9D35-AA30A588A59E}" type="sibTrans" cxnId="{77E3EEDA-7CD0-4C4D-9B81-400D525EA356}">
      <dgm:prSet/>
      <dgm:spPr/>
      <dgm:t>
        <a:bodyPr/>
        <a:lstStyle/>
        <a:p>
          <a:endParaRPr lang="en-US"/>
        </a:p>
      </dgm:t>
    </dgm:pt>
    <dgm:pt modelId="{0D24245F-D77A-47E5-AAA9-E9FDCCABCB73}">
      <dgm:prSet phldrT="[Text]" custT="1"/>
      <dgm:spPr/>
      <dgm:t>
        <a:bodyPr/>
        <a:lstStyle/>
        <a:p>
          <a:pPr algn="ctr"/>
          <a:r>
            <a:rPr lang="th-TH" sz="2000" dirty="0"/>
            <a:t>ความเบื่อ</a:t>
          </a:r>
          <a:endParaRPr lang="en-US" sz="2000" dirty="0"/>
        </a:p>
      </dgm:t>
    </dgm:pt>
    <dgm:pt modelId="{36987140-0444-48E7-97D9-D51AFEC66E71}" type="parTrans" cxnId="{6B7E65E7-9FC2-45E6-B436-36D2019DF33E}">
      <dgm:prSet/>
      <dgm:spPr/>
      <dgm:t>
        <a:bodyPr/>
        <a:lstStyle/>
        <a:p>
          <a:endParaRPr lang="en-US"/>
        </a:p>
      </dgm:t>
    </dgm:pt>
    <dgm:pt modelId="{4827C48A-EF1A-4BAC-88B3-2EEB35A50CF3}" type="sibTrans" cxnId="{6B7E65E7-9FC2-45E6-B436-36D2019DF33E}">
      <dgm:prSet/>
      <dgm:spPr/>
      <dgm:t>
        <a:bodyPr/>
        <a:lstStyle/>
        <a:p>
          <a:endParaRPr lang="en-US"/>
        </a:p>
      </dgm:t>
    </dgm:pt>
    <dgm:pt modelId="{EE9B3977-205C-46F9-BB0D-CC9E2BFEAE05}">
      <dgm:prSet phldrT="[Text]" custT="1"/>
      <dgm:spPr/>
      <dgm:t>
        <a:bodyPr/>
        <a:lstStyle/>
        <a:p>
          <a:pPr algn="ctr"/>
          <a:r>
            <a:rPr lang="th-TH" sz="2000" dirty="0"/>
            <a:t>ความสุข</a:t>
          </a:r>
          <a:endParaRPr lang="en-US" sz="2000" dirty="0"/>
        </a:p>
      </dgm:t>
    </dgm:pt>
    <dgm:pt modelId="{DF7CEE7E-8E7E-419D-A43F-3BB61F020FD2}" type="parTrans" cxnId="{D497EAEB-0CE5-4BB8-98B1-9CE6287B5A4D}">
      <dgm:prSet/>
      <dgm:spPr/>
      <dgm:t>
        <a:bodyPr/>
        <a:lstStyle/>
        <a:p>
          <a:endParaRPr lang="en-US"/>
        </a:p>
      </dgm:t>
    </dgm:pt>
    <dgm:pt modelId="{8EFFD290-FD85-44A5-9BE2-A18999ECBFCD}" type="sibTrans" cxnId="{D497EAEB-0CE5-4BB8-98B1-9CE6287B5A4D}">
      <dgm:prSet/>
      <dgm:spPr/>
      <dgm:t>
        <a:bodyPr/>
        <a:lstStyle/>
        <a:p>
          <a:endParaRPr lang="en-US"/>
        </a:p>
      </dgm:t>
    </dgm:pt>
    <dgm:pt modelId="{88493767-9B26-45AA-8695-6C3365882F21}">
      <dgm:prSet phldrT="[Text]" custT="1"/>
      <dgm:spPr/>
      <dgm:t>
        <a:bodyPr/>
        <a:lstStyle/>
        <a:p>
          <a:pPr algn="ctr"/>
          <a:r>
            <a:rPr lang="th-TH" sz="2000" dirty="0"/>
            <a:t>ความเศร้า</a:t>
          </a:r>
          <a:endParaRPr lang="en-US" sz="2000" dirty="0"/>
        </a:p>
      </dgm:t>
    </dgm:pt>
    <dgm:pt modelId="{9E41B6AF-E469-416B-880A-209FCBD6CEAE}" type="parTrans" cxnId="{9728B941-712B-46F9-AB24-2285BF41DA86}">
      <dgm:prSet/>
      <dgm:spPr/>
      <dgm:t>
        <a:bodyPr/>
        <a:lstStyle/>
        <a:p>
          <a:endParaRPr lang="en-US"/>
        </a:p>
      </dgm:t>
    </dgm:pt>
    <dgm:pt modelId="{98425430-9B6B-4C6E-8FB5-E792D00F6563}" type="sibTrans" cxnId="{9728B941-712B-46F9-AB24-2285BF41DA86}">
      <dgm:prSet/>
      <dgm:spPr/>
      <dgm:t>
        <a:bodyPr/>
        <a:lstStyle/>
        <a:p>
          <a:endParaRPr lang="en-US"/>
        </a:p>
      </dgm:t>
    </dgm:pt>
    <dgm:pt modelId="{AAD61D9F-7F9F-4019-ABBD-F836A4213D93}" type="pres">
      <dgm:prSet presAssocID="{94D81D78-5054-450D-82D7-B9AC3817D3DC}" presName="Name0" presStyleCnt="0">
        <dgm:presLayoutVars>
          <dgm:chMax/>
          <dgm:chPref/>
          <dgm:dir/>
        </dgm:presLayoutVars>
      </dgm:prSet>
      <dgm:spPr/>
    </dgm:pt>
    <dgm:pt modelId="{B4E5C299-AAF2-4D0F-8857-49F23116C9E8}" type="pres">
      <dgm:prSet presAssocID="{E5AC82A0-E1E6-4BBF-B4F3-B45BA49DBB4F}" presName="composite" presStyleCnt="0"/>
      <dgm:spPr/>
    </dgm:pt>
    <dgm:pt modelId="{C22E879A-3715-49EF-8C15-49022ACE0AB8}" type="pres">
      <dgm:prSet presAssocID="{E5AC82A0-E1E6-4BBF-B4F3-B45BA49DBB4F}" presName="ParentText" presStyleLbl="revTx" presStyleIdx="0" presStyleCnt="6" custScaleX="93776" custScaleY="154981" custLinFactNeighborX="2070" custLinFactNeighborY="21249">
        <dgm:presLayoutVars>
          <dgm:chMax val="0"/>
          <dgm:chPref val="0"/>
          <dgm:bulletEnabled val="1"/>
        </dgm:presLayoutVars>
      </dgm:prSet>
      <dgm:spPr/>
    </dgm:pt>
    <dgm:pt modelId="{94141B82-7E40-464E-B57F-6C007FABBD71}" type="pres">
      <dgm:prSet presAssocID="{E5AC82A0-E1E6-4BBF-B4F3-B45BA49DBB4F}" presName="Accent1" presStyleLbl="parChTrans1D1" presStyleIdx="0" presStyleCnt="6"/>
      <dgm:spPr/>
    </dgm:pt>
    <dgm:pt modelId="{A1C806B3-DFC9-46BD-8C1A-4B4DF2D7D412}" type="pres">
      <dgm:prSet presAssocID="{E5AC82A0-E1E6-4BBF-B4F3-B45BA49DBB4F}" presName="Image" presStyleLbl="alignImgPlace1" presStyleIdx="0" presStyleCnt="6" custLinFactNeighborX="839" custLinFactNeighborY="-35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31000" b="-31000"/>
          </a:stretch>
        </a:blipFill>
      </dgm:spPr>
    </dgm:pt>
    <dgm:pt modelId="{72C7D1F2-E45D-4936-83BB-4E92B21CDD85}" type="pres">
      <dgm:prSet presAssocID="{653800FA-6EB3-497A-8F0A-005CBF58FCD0}" presName="sibTrans" presStyleCnt="0"/>
      <dgm:spPr/>
    </dgm:pt>
    <dgm:pt modelId="{78E7FFF5-5B77-4112-9C80-F003724B3ED1}" type="pres">
      <dgm:prSet presAssocID="{63E59083-6D86-48DE-88DC-91F1F18941F3}" presName="composite" presStyleCnt="0"/>
      <dgm:spPr/>
    </dgm:pt>
    <dgm:pt modelId="{9F4B302B-6EE4-4895-8027-45F8E2106EC8}" type="pres">
      <dgm:prSet presAssocID="{63E59083-6D86-48DE-88DC-91F1F18941F3}" presName="ParentText" presStyleLbl="revTx" presStyleIdx="1" presStyleCnt="6" custScaleY="154091" custLinFactNeighborX="3996" custLinFactNeighborY="53535">
        <dgm:presLayoutVars>
          <dgm:chMax val="0"/>
          <dgm:chPref val="0"/>
          <dgm:bulletEnabled val="1"/>
        </dgm:presLayoutVars>
      </dgm:prSet>
      <dgm:spPr/>
    </dgm:pt>
    <dgm:pt modelId="{082A9167-32AE-4E51-9F88-C1BFD21B3534}" type="pres">
      <dgm:prSet presAssocID="{63E59083-6D86-48DE-88DC-91F1F18941F3}" presName="Accent1" presStyleLbl="parChTrans1D1" presStyleIdx="1" presStyleCnt="6"/>
      <dgm:spPr/>
    </dgm:pt>
    <dgm:pt modelId="{DCA49B34-DB14-41A6-9F76-B8999DA8FC9E}" type="pres">
      <dgm:prSet presAssocID="{63E59083-6D86-48DE-88DC-91F1F18941F3}" presName="Image" presStyleLbl="align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4000" b="-4000"/>
          </a:stretch>
        </a:blipFill>
      </dgm:spPr>
    </dgm:pt>
    <dgm:pt modelId="{C8560CED-61A0-4CD7-9E6A-A6ABD31D2EBE}" type="pres">
      <dgm:prSet presAssocID="{3B5B57E5-A15C-4CFC-B6FF-A77826AC1367}" presName="sibTrans" presStyleCnt="0"/>
      <dgm:spPr/>
    </dgm:pt>
    <dgm:pt modelId="{05AE0738-B21E-4F98-8AD2-F7DBB782044A}" type="pres">
      <dgm:prSet presAssocID="{C6727172-F021-449B-A593-C57E2B5777EF}" presName="composite" presStyleCnt="0"/>
      <dgm:spPr/>
    </dgm:pt>
    <dgm:pt modelId="{43CC7B9C-8082-4106-AA92-BCDA973E09E1}" type="pres">
      <dgm:prSet presAssocID="{C6727172-F021-449B-A593-C57E2B5777EF}" presName="ParentText" presStyleLbl="revTx" presStyleIdx="2" presStyleCnt="6" custScaleY="147982" custLinFactNeighborX="-3510" custLinFactNeighborY="45251">
        <dgm:presLayoutVars>
          <dgm:chMax val="0"/>
          <dgm:chPref val="0"/>
          <dgm:bulletEnabled val="1"/>
        </dgm:presLayoutVars>
      </dgm:prSet>
      <dgm:spPr/>
    </dgm:pt>
    <dgm:pt modelId="{E1E7353A-C656-4D6A-A6DD-CAF352C792FF}" type="pres">
      <dgm:prSet presAssocID="{C6727172-F021-449B-A593-C57E2B5777EF}" presName="Accent1" presStyleLbl="parChTrans1D1" presStyleIdx="2" presStyleCnt="6"/>
      <dgm:spPr/>
    </dgm:pt>
    <dgm:pt modelId="{D585766D-6DAD-4ACE-B6F6-78569ADED42A}" type="pres">
      <dgm:prSet presAssocID="{C6727172-F021-449B-A593-C57E2B5777EF}" presName="Image" presStyleLbl="alignImgPlace1" presStyleIdx="2" presStyleCnt="6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1000" b="-11000"/>
          </a:stretch>
        </a:blipFill>
      </dgm:spPr>
    </dgm:pt>
    <dgm:pt modelId="{1764681B-B30E-46C9-94D2-793504A77B29}" type="pres">
      <dgm:prSet presAssocID="{FC10A44B-5C06-41D1-9D35-AA30A588A59E}" presName="sibTrans" presStyleCnt="0"/>
      <dgm:spPr/>
    </dgm:pt>
    <dgm:pt modelId="{6D245449-779F-4102-AFE8-2BC73C79E46F}" type="pres">
      <dgm:prSet presAssocID="{0D24245F-D77A-47E5-AAA9-E9FDCCABCB73}" presName="composite" presStyleCnt="0"/>
      <dgm:spPr/>
    </dgm:pt>
    <dgm:pt modelId="{01BF5FA0-4B2C-4369-A7A1-3C88F7D679D2}" type="pres">
      <dgm:prSet presAssocID="{0D24245F-D77A-47E5-AAA9-E9FDCCABCB73}" presName="ParentText" presStyleLbl="revTx" presStyleIdx="3" presStyleCnt="6" custScaleY="188688" custLinFactNeighborX="-2997" custLinFactNeighborY="38913">
        <dgm:presLayoutVars>
          <dgm:chMax val="0"/>
          <dgm:chPref val="0"/>
          <dgm:bulletEnabled val="1"/>
        </dgm:presLayoutVars>
      </dgm:prSet>
      <dgm:spPr/>
    </dgm:pt>
    <dgm:pt modelId="{D3AEAE4E-FB7D-4052-B3BB-C25D5A7B7CBB}" type="pres">
      <dgm:prSet presAssocID="{0D24245F-D77A-47E5-AAA9-E9FDCCABCB73}" presName="Accent1" presStyleLbl="parChTrans1D1" presStyleIdx="3" presStyleCnt="6"/>
      <dgm:spPr/>
    </dgm:pt>
    <dgm:pt modelId="{3F3EE1C9-BCBE-489D-A9F0-5F4C7306A2D5}" type="pres">
      <dgm:prSet presAssocID="{0D24245F-D77A-47E5-AAA9-E9FDCCABCB73}" presName="Image" presStyleLbl="alignImgPlace1" presStyleIdx="3" presStyleCnt="6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11000" b="-11000"/>
          </a:stretch>
        </a:blipFill>
      </dgm:spPr>
    </dgm:pt>
    <dgm:pt modelId="{9B8DA32B-75A2-4764-B250-ED38D58EB4FC}" type="pres">
      <dgm:prSet presAssocID="{4827C48A-EF1A-4BAC-88B3-2EEB35A50CF3}" presName="sibTrans" presStyleCnt="0"/>
      <dgm:spPr/>
    </dgm:pt>
    <dgm:pt modelId="{4ECECB5C-6E8D-4901-80A5-46D9104D412B}" type="pres">
      <dgm:prSet presAssocID="{EE9B3977-205C-46F9-BB0D-CC9E2BFEAE05}" presName="composite" presStyleCnt="0"/>
      <dgm:spPr/>
    </dgm:pt>
    <dgm:pt modelId="{0D36D7A5-1187-44EB-9E2A-07DD44237D0C}" type="pres">
      <dgm:prSet presAssocID="{EE9B3977-205C-46F9-BB0D-CC9E2BFEAE05}" presName="ParentText" presStyleLbl="revTx" presStyleIdx="4" presStyleCnt="6" custScaleY="156403" custLinFactNeighborX="-3253" custLinFactNeighborY="53334">
        <dgm:presLayoutVars>
          <dgm:chMax val="0"/>
          <dgm:chPref val="0"/>
          <dgm:bulletEnabled val="1"/>
        </dgm:presLayoutVars>
      </dgm:prSet>
      <dgm:spPr/>
    </dgm:pt>
    <dgm:pt modelId="{3790A649-A0A5-42F3-B07C-04720A0AC4B1}" type="pres">
      <dgm:prSet presAssocID="{EE9B3977-205C-46F9-BB0D-CC9E2BFEAE05}" presName="Accent1" presStyleLbl="parChTrans1D1" presStyleIdx="4" presStyleCnt="6"/>
      <dgm:spPr/>
    </dgm:pt>
    <dgm:pt modelId="{BE860EC2-215C-400B-9022-022CD8861418}" type="pres">
      <dgm:prSet presAssocID="{EE9B3977-205C-46F9-BB0D-CC9E2BFEAE05}" presName="Image" presStyleLbl="alignImgPlace1" presStyleIdx="4" presStyleCnt="6"/>
      <dgm:spPr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4000" b="-4000"/>
          </a:stretch>
        </a:blipFill>
      </dgm:spPr>
    </dgm:pt>
    <dgm:pt modelId="{C5DCB728-C903-4D62-939C-D096E62301BD}" type="pres">
      <dgm:prSet presAssocID="{8EFFD290-FD85-44A5-9BE2-A18999ECBFCD}" presName="sibTrans" presStyleCnt="0"/>
      <dgm:spPr/>
    </dgm:pt>
    <dgm:pt modelId="{DDA39A3B-AB01-4ECA-9F85-0F14EFC7B981}" type="pres">
      <dgm:prSet presAssocID="{88493767-9B26-45AA-8695-6C3365882F21}" presName="composite" presStyleCnt="0"/>
      <dgm:spPr/>
    </dgm:pt>
    <dgm:pt modelId="{87A36B30-E225-47DD-B72E-AB86775BDB49}" type="pres">
      <dgm:prSet presAssocID="{88493767-9B26-45AA-8695-6C3365882F21}" presName="ParentText" presStyleLbl="revTx" presStyleIdx="5" presStyleCnt="6" custScaleY="70054" custLinFactNeighborX="580" custLinFactNeighborY="50932">
        <dgm:presLayoutVars>
          <dgm:chMax val="0"/>
          <dgm:chPref val="0"/>
          <dgm:bulletEnabled val="1"/>
        </dgm:presLayoutVars>
      </dgm:prSet>
      <dgm:spPr/>
    </dgm:pt>
    <dgm:pt modelId="{BB3E71D9-313E-402E-8522-F5DE637F907C}" type="pres">
      <dgm:prSet presAssocID="{88493767-9B26-45AA-8695-6C3365882F21}" presName="Accent1" presStyleLbl="parChTrans1D1" presStyleIdx="5" presStyleCnt="6"/>
      <dgm:spPr/>
    </dgm:pt>
    <dgm:pt modelId="{26433E69-DF31-40B9-A275-F14FC410840F}" type="pres">
      <dgm:prSet presAssocID="{88493767-9B26-45AA-8695-6C3365882F21}" presName="Image" presStyleLbl="alignImgPlace1" presStyleIdx="5" presStyleCnt="6"/>
      <dgm:spPr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2402ED09-DB70-44A3-A438-3CB711632DD3}" type="presOf" srcId="{C6727172-F021-449B-A593-C57E2B5777EF}" destId="{43CC7B9C-8082-4106-AA92-BCDA973E09E1}" srcOrd="0" destOrd="0" presId="urn:microsoft.com/office/officeart/2011/layout/Picture Frame"/>
    <dgm:cxn modelId="{4BAC0E23-D193-4EFA-B307-04B58DF0A56F}" type="presOf" srcId="{0D24245F-D77A-47E5-AAA9-E9FDCCABCB73}" destId="{01BF5FA0-4B2C-4369-A7A1-3C88F7D679D2}" srcOrd="0" destOrd="0" presId="urn:microsoft.com/office/officeart/2011/layout/Picture Frame"/>
    <dgm:cxn modelId="{BFB68A29-C0B6-43C4-87B4-6B2A2DB52DB6}" srcId="{94D81D78-5054-450D-82D7-B9AC3817D3DC}" destId="{E5AC82A0-E1E6-4BBF-B4F3-B45BA49DBB4F}" srcOrd="0" destOrd="0" parTransId="{341C5500-9D1D-48FB-86A3-53AFFF11194E}" sibTransId="{653800FA-6EB3-497A-8F0A-005CBF58FCD0}"/>
    <dgm:cxn modelId="{C7493D41-66CA-434C-AD1C-D5F269F7FCCB}" type="presOf" srcId="{63E59083-6D86-48DE-88DC-91F1F18941F3}" destId="{9F4B302B-6EE4-4895-8027-45F8E2106EC8}" srcOrd="0" destOrd="0" presId="urn:microsoft.com/office/officeart/2011/layout/Picture Frame"/>
    <dgm:cxn modelId="{9728B941-712B-46F9-AB24-2285BF41DA86}" srcId="{94D81D78-5054-450D-82D7-B9AC3817D3DC}" destId="{88493767-9B26-45AA-8695-6C3365882F21}" srcOrd="5" destOrd="0" parTransId="{9E41B6AF-E469-416B-880A-209FCBD6CEAE}" sibTransId="{98425430-9B6B-4C6E-8FB5-E792D00F6563}"/>
    <dgm:cxn modelId="{9100A657-E63F-42F9-A215-DE38990C17C8}" type="presOf" srcId="{E5AC82A0-E1E6-4BBF-B4F3-B45BA49DBB4F}" destId="{C22E879A-3715-49EF-8C15-49022ACE0AB8}" srcOrd="0" destOrd="0" presId="urn:microsoft.com/office/officeart/2011/layout/Picture Frame"/>
    <dgm:cxn modelId="{D88BF959-016F-46A0-A1A9-86F8EBFFDA3B}" type="presOf" srcId="{88493767-9B26-45AA-8695-6C3365882F21}" destId="{87A36B30-E225-47DD-B72E-AB86775BDB49}" srcOrd="0" destOrd="0" presId="urn:microsoft.com/office/officeart/2011/layout/Picture Frame"/>
    <dgm:cxn modelId="{58D9FB90-10D8-4860-BE07-92DF58CB7B51}" type="presOf" srcId="{EE9B3977-205C-46F9-BB0D-CC9E2BFEAE05}" destId="{0D36D7A5-1187-44EB-9E2A-07DD44237D0C}" srcOrd="0" destOrd="0" presId="urn:microsoft.com/office/officeart/2011/layout/Picture Frame"/>
    <dgm:cxn modelId="{77E3EEDA-7CD0-4C4D-9B81-400D525EA356}" srcId="{94D81D78-5054-450D-82D7-B9AC3817D3DC}" destId="{C6727172-F021-449B-A593-C57E2B5777EF}" srcOrd="2" destOrd="0" parTransId="{8355FE9E-C832-4DDD-A6B3-775C18BD3197}" sibTransId="{FC10A44B-5C06-41D1-9D35-AA30A588A59E}"/>
    <dgm:cxn modelId="{C80592E6-133B-40FF-B201-103DA5A78156}" type="presOf" srcId="{94D81D78-5054-450D-82D7-B9AC3817D3DC}" destId="{AAD61D9F-7F9F-4019-ABBD-F836A4213D93}" srcOrd="0" destOrd="0" presId="urn:microsoft.com/office/officeart/2011/layout/Picture Frame"/>
    <dgm:cxn modelId="{6B7E65E7-9FC2-45E6-B436-36D2019DF33E}" srcId="{94D81D78-5054-450D-82D7-B9AC3817D3DC}" destId="{0D24245F-D77A-47E5-AAA9-E9FDCCABCB73}" srcOrd="3" destOrd="0" parTransId="{36987140-0444-48E7-97D9-D51AFEC66E71}" sibTransId="{4827C48A-EF1A-4BAC-88B3-2EEB35A50CF3}"/>
    <dgm:cxn modelId="{D497EAEB-0CE5-4BB8-98B1-9CE6287B5A4D}" srcId="{94D81D78-5054-450D-82D7-B9AC3817D3DC}" destId="{EE9B3977-205C-46F9-BB0D-CC9E2BFEAE05}" srcOrd="4" destOrd="0" parTransId="{DF7CEE7E-8E7E-419D-A43F-3BB61F020FD2}" sibTransId="{8EFFD290-FD85-44A5-9BE2-A18999ECBFCD}"/>
    <dgm:cxn modelId="{7964C2F5-1A9D-436B-AD5F-D28C47495F55}" srcId="{94D81D78-5054-450D-82D7-B9AC3817D3DC}" destId="{63E59083-6D86-48DE-88DC-91F1F18941F3}" srcOrd="1" destOrd="0" parTransId="{DFB9614F-5C73-4AF6-A839-737D51BB069D}" sibTransId="{3B5B57E5-A15C-4CFC-B6FF-A77826AC1367}"/>
    <dgm:cxn modelId="{28709414-7FB0-4841-8016-BE6319AFDF92}" type="presParOf" srcId="{AAD61D9F-7F9F-4019-ABBD-F836A4213D93}" destId="{B4E5C299-AAF2-4D0F-8857-49F23116C9E8}" srcOrd="0" destOrd="0" presId="urn:microsoft.com/office/officeart/2011/layout/Picture Frame"/>
    <dgm:cxn modelId="{42CF81D7-F998-4DD6-8679-3100B1886079}" type="presParOf" srcId="{B4E5C299-AAF2-4D0F-8857-49F23116C9E8}" destId="{C22E879A-3715-49EF-8C15-49022ACE0AB8}" srcOrd="0" destOrd="0" presId="urn:microsoft.com/office/officeart/2011/layout/Picture Frame"/>
    <dgm:cxn modelId="{1DA0DE4D-C0AC-4C1C-9EE9-9B039610346F}" type="presParOf" srcId="{B4E5C299-AAF2-4D0F-8857-49F23116C9E8}" destId="{94141B82-7E40-464E-B57F-6C007FABBD71}" srcOrd="1" destOrd="0" presId="urn:microsoft.com/office/officeart/2011/layout/Picture Frame"/>
    <dgm:cxn modelId="{1762BC97-DDC7-4175-A81F-2097A0A18709}" type="presParOf" srcId="{B4E5C299-AAF2-4D0F-8857-49F23116C9E8}" destId="{A1C806B3-DFC9-46BD-8C1A-4B4DF2D7D412}" srcOrd="2" destOrd="0" presId="urn:microsoft.com/office/officeart/2011/layout/Picture Frame"/>
    <dgm:cxn modelId="{F3860CE5-AE49-4255-8824-CB5E5262544D}" type="presParOf" srcId="{AAD61D9F-7F9F-4019-ABBD-F836A4213D93}" destId="{72C7D1F2-E45D-4936-83BB-4E92B21CDD85}" srcOrd="1" destOrd="0" presId="urn:microsoft.com/office/officeart/2011/layout/Picture Frame"/>
    <dgm:cxn modelId="{A22D253D-72F5-4563-A4EF-5233EE52F88E}" type="presParOf" srcId="{AAD61D9F-7F9F-4019-ABBD-F836A4213D93}" destId="{78E7FFF5-5B77-4112-9C80-F003724B3ED1}" srcOrd="2" destOrd="0" presId="urn:microsoft.com/office/officeart/2011/layout/Picture Frame"/>
    <dgm:cxn modelId="{B0E57F00-5092-48D3-9231-09AF07DAA2C4}" type="presParOf" srcId="{78E7FFF5-5B77-4112-9C80-F003724B3ED1}" destId="{9F4B302B-6EE4-4895-8027-45F8E2106EC8}" srcOrd="0" destOrd="0" presId="urn:microsoft.com/office/officeart/2011/layout/Picture Frame"/>
    <dgm:cxn modelId="{39A71460-77FB-46F3-BAA4-E2C7B26B7BC0}" type="presParOf" srcId="{78E7FFF5-5B77-4112-9C80-F003724B3ED1}" destId="{082A9167-32AE-4E51-9F88-C1BFD21B3534}" srcOrd="1" destOrd="0" presId="urn:microsoft.com/office/officeart/2011/layout/Picture Frame"/>
    <dgm:cxn modelId="{AC2C62D3-EE5C-4889-8B70-0EE9D9D8DE9B}" type="presParOf" srcId="{78E7FFF5-5B77-4112-9C80-F003724B3ED1}" destId="{DCA49B34-DB14-41A6-9F76-B8999DA8FC9E}" srcOrd="2" destOrd="0" presId="urn:microsoft.com/office/officeart/2011/layout/Picture Frame"/>
    <dgm:cxn modelId="{C0D7FF4E-2189-4541-A409-E00DC7C3F0F9}" type="presParOf" srcId="{AAD61D9F-7F9F-4019-ABBD-F836A4213D93}" destId="{C8560CED-61A0-4CD7-9E6A-A6ABD31D2EBE}" srcOrd="3" destOrd="0" presId="urn:microsoft.com/office/officeart/2011/layout/Picture Frame"/>
    <dgm:cxn modelId="{503E6A63-AEB3-45AF-AA99-D8199707E365}" type="presParOf" srcId="{AAD61D9F-7F9F-4019-ABBD-F836A4213D93}" destId="{05AE0738-B21E-4F98-8AD2-F7DBB782044A}" srcOrd="4" destOrd="0" presId="urn:microsoft.com/office/officeart/2011/layout/Picture Frame"/>
    <dgm:cxn modelId="{9A6CAD31-C547-4A3C-B379-76C887CDAD3A}" type="presParOf" srcId="{05AE0738-B21E-4F98-8AD2-F7DBB782044A}" destId="{43CC7B9C-8082-4106-AA92-BCDA973E09E1}" srcOrd="0" destOrd="0" presId="urn:microsoft.com/office/officeart/2011/layout/Picture Frame"/>
    <dgm:cxn modelId="{781401F8-259E-4DE8-87CB-E81038038ADE}" type="presParOf" srcId="{05AE0738-B21E-4F98-8AD2-F7DBB782044A}" destId="{E1E7353A-C656-4D6A-A6DD-CAF352C792FF}" srcOrd="1" destOrd="0" presId="urn:microsoft.com/office/officeart/2011/layout/Picture Frame"/>
    <dgm:cxn modelId="{0825FAC4-FE4B-4A45-93E0-1499B00EBAAD}" type="presParOf" srcId="{05AE0738-B21E-4F98-8AD2-F7DBB782044A}" destId="{D585766D-6DAD-4ACE-B6F6-78569ADED42A}" srcOrd="2" destOrd="0" presId="urn:microsoft.com/office/officeart/2011/layout/Picture Frame"/>
    <dgm:cxn modelId="{4F907669-3512-49E5-9E63-8EC97DC084DF}" type="presParOf" srcId="{AAD61D9F-7F9F-4019-ABBD-F836A4213D93}" destId="{1764681B-B30E-46C9-94D2-793504A77B29}" srcOrd="5" destOrd="0" presId="urn:microsoft.com/office/officeart/2011/layout/Picture Frame"/>
    <dgm:cxn modelId="{C7E5B11A-7D56-4221-8E37-209B437B1E8A}" type="presParOf" srcId="{AAD61D9F-7F9F-4019-ABBD-F836A4213D93}" destId="{6D245449-779F-4102-AFE8-2BC73C79E46F}" srcOrd="6" destOrd="0" presId="urn:microsoft.com/office/officeart/2011/layout/Picture Frame"/>
    <dgm:cxn modelId="{D8343D5D-229C-480B-8A36-29B0B7E54E66}" type="presParOf" srcId="{6D245449-779F-4102-AFE8-2BC73C79E46F}" destId="{01BF5FA0-4B2C-4369-A7A1-3C88F7D679D2}" srcOrd="0" destOrd="0" presId="urn:microsoft.com/office/officeart/2011/layout/Picture Frame"/>
    <dgm:cxn modelId="{4EAF58BD-0B8C-46A3-88F4-F1FAA4A1B624}" type="presParOf" srcId="{6D245449-779F-4102-AFE8-2BC73C79E46F}" destId="{D3AEAE4E-FB7D-4052-B3BB-C25D5A7B7CBB}" srcOrd="1" destOrd="0" presId="urn:microsoft.com/office/officeart/2011/layout/Picture Frame"/>
    <dgm:cxn modelId="{B3F22AC7-D2F4-4798-9E10-2DF42F9816CD}" type="presParOf" srcId="{6D245449-779F-4102-AFE8-2BC73C79E46F}" destId="{3F3EE1C9-BCBE-489D-A9F0-5F4C7306A2D5}" srcOrd="2" destOrd="0" presId="urn:microsoft.com/office/officeart/2011/layout/Picture Frame"/>
    <dgm:cxn modelId="{A114D262-A5DE-4D19-AC22-A16256F2ED9D}" type="presParOf" srcId="{AAD61D9F-7F9F-4019-ABBD-F836A4213D93}" destId="{9B8DA32B-75A2-4764-B250-ED38D58EB4FC}" srcOrd="7" destOrd="0" presId="urn:microsoft.com/office/officeart/2011/layout/Picture Frame"/>
    <dgm:cxn modelId="{9EBC2D7D-D01C-4B3B-AD40-3455142EE87D}" type="presParOf" srcId="{AAD61D9F-7F9F-4019-ABBD-F836A4213D93}" destId="{4ECECB5C-6E8D-4901-80A5-46D9104D412B}" srcOrd="8" destOrd="0" presId="urn:microsoft.com/office/officeart/2011/layout/Picture Frame"/>
    <dgm:cxn modelId="{758089E0-C560-447A-9420-2A122D412970}" type="presParOf" srcId="{4ECECB5C-6E8D-4901-80A5-46D9104D412B}" destId="{0D36D7A5-1187-44EB-9E2A-07DD44237D0C}" srcOrd="0" destOrd="0" presId="urn:microsoft.com/office/officeart/2011/layout/Picture Frame"/>
    <dgm:cxn modelId="{CBC6F8CB-A416-4415-8F46-FC7627DCE353}" type="presParOf" srcId="{4ECECB5C-6E8D-4901-80A5-46D9104D412B}" destId="{3790A649-A0A5-42F3-B07C-04720A0AC4B1}" srcOrd="1" destOrd="0" presId="urn:microsoft.com/office/officeart/2011/layout/Picture Frame"/>
    <dgm:cxn modelId="{52381B87-F689-4052-8D1C-F0D595A5EE5D}" type="presParOf" srcId="{4ECECB5C-6E8D-4901-80A5-46D9104D412B}" destId="{BE860EC2-215C-400B-9022-022CD8861418}" srcOrd="2" destOrd="0" presId="urn:microsoft.com/office/officeart/2011/layout/Picture Frame"/>
    <dgm:cxn modelId="{3BD9BD28-02D8-4A90-905A-94619F84D3B5}" type="presParOf" srcId="{AAD61D9F-7F9F-4019-ABBD-F836A4213D93}" destId="{C5DCB728-C903-4D62-939C-D096E62301BD}" srcOrd="9" destOrd="0" presId="urn:microsoft.com/office/officeart/2011/layout/Picture Frame"/>
    <dgm:cxn modelId="{62981E97-1C40-4443-AE42-7181E0A8EDC0}" type="presParOf" srcId="{AAD61D9F-7F9F-4019-ABBD-F836A4213D93}" destId="{DDA39A3B-AB01-4ECA-9F85-0F14EFC7B981}" srcOrd="10" destOrd="0" presId="urn:microsoft.com/office/officeart/2011/layout/Picture Frame"/>
    <dgm:cxn modelId="{4A8724DD-CFBB-4D4A-B1B0-21F7E73BE2D5}" type="presParOf" srcId="{DDA39A3B-AB01-4ECA-9F85-0F14EFC7B981}" destId="{87A36B30-E225-47DD-B72E-AB86775BDB49}" srcOrd="0" destOrd="0" presId="urn:microsoft.com/office/officeart/2011/layout/Picture Frame"/>
    <dgm:cxn modelId="{FF3F3EF2-617A-4668-A2C6-4531E6666B0A}" type="presParOf" srcId="{DDA39A3B-AB01-4ECA-9F85-0F14EFC7B981}" destId="{BB3E71D9-313E-402E-8522-F5DE637F907C}" srcOrd="1" destOrd="0" presId="urn:microsoft.com/office/officeart/2011/layout/Picture Frame"/>
    <dgm:cxn modelId="{550D5A92-0ABC-4CE1-AC65-B3F57765A11F}" type="presParOf" srcId="{DDA39A3B-AB01-4ECA-9F85-0F14EFC7B981}" destId="{26433E69-DF31-40B9-A275-F14FC410840F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A51FE-2E0D-4D0B-9975-2E96BAB0388A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0480B-ABBD-4EDF-AB6F-757F359B40C2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ความวิตกกังวล</a:t>
          </a:r>
          <a:endParaRPr lang="en-US" dirty="0">
            <a:solidFill>
              <a:schemeClr val="bg1"/>
            </a:solidFill>
          </a:endParaRPr>
        </a:p>
      </dgm:t>
    </dgm:pt>
    <dgm:pt modelId="{BE643941-A853-4BD8-B6D3-A815981A50A4}" type="parTrans" cxnId="{6048AEF9-8835-422E-8364-1565997EA0FD}">
      <dgm:prSet/>
      <dgm:spPr/>
      <dgm:t>
        <a:bodyPr/>
        <a:lstStyle/>
        <a:p>
          <a:endParaRPr lang="en-US"/>
        </a:p>
      </dgm:t>
    </dgm:pt>
    <dgm:pt modelId="{938F95C4-7A43-415E-BC7F-A62B4F919E1D}" type="sibTrans" cxnId="{6048AEF9-8835-422E-8364-1565997EA0FD}">
      <dgm:prSet/>
      <dgm:spPr/>
      <dgm:t>
        <a:bodyPr/>
        <a:lstStyle/>
        <a:p>
          <a:endParaRPr lang="en-US"/>
        </a:p>
      </dgm:t>
    </dgm:pt>
    <dgm:pt modelId="{388EFCA2-763F-46F6-80A0-4CA6FAF63CF3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ความไม่มั่นใจ</a:t>
          </a:r>
          <a:endParaRPr lang="en-US" dirty="0">
            <a:solidFill>
              <a:schemeClr val="bg1"/>
            </a:solidFill>
          </a:endParaRPr>
        </a:p>
      </dgm:t>
    </dgm:pt>
    <dgm:pt modelId="{583E0A3A-AD76-41CA-8710-FEDC845588C5}" type="parTrans" cxnId="{EACB2605-8F5E-40F7-B5A7-A5B25A485228}">
      <dgm:prSet/>
      <dgm:spPr/>
      <dgm:t>
        <a:bodyPr/>
        <a:lstStyle/>
        <a:p>
          <a:endParaRPr lang="en-US"/>
        </a:p>
      </dgm:t>
    </dgm:pt>
    <dgm:pt modelId="{A65CFFF2-0809-4C8E-99EC-3BD8B509C6CA}" type="sibTrans" cxnId="{EACB2605-8F5E-40F7-B5A7-A5B25A485228}">
      <dgm:prSet/>
      <dgm:spPr/>
      <dgm:t>
        <a:bodyPr/>
        <a:lstStyle/>
        <a:p>
          <a:endParaRPr lang="en-US"/>
        </a:p>
      </dgm:t>
    </dgm:pt>
    <dgm:pt modelId="{021324BE-2787-4F20-9DA0-BA16E7AAFFCD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ความเหนื่อยล้า</a:t>
          </a:r>
          <a:endParaRPr lang="en-US" dirty="0">
            <a:solidFill>
              <a:schemeClr val="bg1"/>
            </a:solidFill>
          </a:endParaRPr>
        </a:p>
      </dgm:t>
    </dgm:pt>
    <dgm:pt modelId="{54B137CA-2561-4036-9355-004C95EF8B76}" type="parTrans" cxnId="{9825A2CD-F1E6-4073-A440-1DB5766D4521}">
      <dgm:prSet/>
      <dgm:spPr/>
      <dgm:t>
        <a:bodyPr/>
        <a:lstStyle/>
        <a:p>
          <a:endParaRPr lang="en-US"/>
        </a:p>
      </dgm:t>
    </dgm:pt>
    <dgm:pt modelId="{E709E422-C839-4E38-8E66-79F878C36AF8}" type="sibTrans" cxnId="{9825A2CD-F1E6-4073-A440-1DB5766D4521}">
      <dgm:prSet/>
      <dgm:spPr/>
      <dgm:t>
        <a:bodyPr/>
        <a:lstStyle/>
        <a:p>
          <a:endParaRPr lang="en-US"/>
        </a:p>
      </dgm:t>
    </dgm:pt>
    <dgm:pt modelId="{F1972FC3-2789-438D-ADFD-79EF82122291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ความดีใจ</a:t>
          </a:r>
          <a:endParaRPr lang="en-US" dirty="0">
            <a:solidFill>
              <a:schemeClr val="bg1"/>
            </a:solidFill>
          </a:endParaRPr>
        </a:p>
      </dgm:t>
    </dgm:pt>
    <dgm:pt modelId="{5D51929F-40A8-4BD6-A4F9-CD2B9BE04B3E}" type="parTrans" cxnId="{133C9509-1607-43B0-A641-904DC9AD932A}">
      <dgm:prSet/>
      <dgm:spPr/>
      <dgm:t>
        <a:bodyPr/>
        <a:lstStyle/>
        <a:p>
          <a:endParaRPr lang="en-US"/>
        </a:p>
      </dgm:t>
    </dgm:pt>
    <dgm:pt modelId="{3B360A6B-A237-47AD-9233-E6EE7AA7F8B4}" type="sibTrans" cxnId="{133C9509-1607-43B0-A641-904DC9AD932A}">
      <dgm:prSet/>
      <dgm:spPr/>
      <dgm:t>
        <a:bodyPr/>
        <a:lstStyle/>
        <a:p>
          <a:endParaRPr lang="en-US"/>
        </a:p>
      </dgm:t>
    </dgm:pt>
    <dgm:pt modelId="{A7A961DD-B8BF-4CD0-8661-630E966B9F36}">
      <dgm:prSet phldrT="[Text]" custT="1"/>
      <dgm:spPr/>
      <dgm:t>
        <a:bodyPr/>
        <a:lstStyle/>
        <a:p>
          <a:r>
            <a:rPr lang="th-TH" sz="1400" dirty="0">
              <a:solidFill>
                <a:schemeClr val="bg1"/>
              </a:solidFill>
            </a:rPr>
            <a:t>ความกระตือรือร้น</a:t>
          </a:r>
          <a:endParaRPr lang="en-US" sz="1400" dirty="0">
            <a:solidFill>
              <a:schemeClr val="bg1"/>
            </a:solidFill>
          </a:endParaRPr>
        </a:p>
      </dgm:t>
    </dgm:pt>
    <dgm:pt modelId="{6E5FA9D7-F245-45E0-B04F-474B83D3BED7}" type="parTrans" cxnId="{9464F7D0-0857-480F-BC09-321F331FA04B}">
      <dgm:prSet/>
      <dgm:spPr/>
      <dgm:t>
        <a:bodyPr/>
        <a:lstStyle/>
        <a:p>
          <a:endParaRPr lang="en-US"/>
        </a:p>
      </dgm:t>
    </dgm:pt>
    <dgm:pt modelId="{D0E98307-434A-40C8-90D6-51E243B02882}" type="sibTrans" cxnId="{9464F7D0-0857-480F-BC09-321F331FA04B}">
      <dgm:prSet/>
      <dgm:spPr/>
      <dgm:t>
        <a:bodyPr/>
        <a:lstStyle/>
        <a:p>
          <a:endParaRPr lang="en-US"/>
        </a:p>
      </dgm:t>
    </dgm:pt>
    <dgm:pt modelId="{ADECE473-75A5-4C4F-8390-FE28607DAE2B}" type="pres">
      <dgm:prSet presAssocID="{E72A51FE-2E0D-4D0B-9975-2E96BAB0388A}" presName="Name0" presStyleCnt="0">
        <dgm:presLayoutVars>
          <dgm:chMax val="6"/>
          <dgm:chPref val="6"/>
          <dgm:dir/>
        </dgm:presLayoutVars>
      </dgm:prSet>
      <dgm:spPr/>
    </dgm:pt>
    <dgm:pt modelId="{554CA5A8-A6FB-4771-A708-AB981E0740E1}" type="pres">
      <dgm:prSet presAssocID="{36C0480B-ABBD-4EDF-AB6F-757F359B40C2}" presName="Image1" presStyleCnt="0"/>
      <dgm:spPr/>
    </dgm:pt>
    <dgm:pt modelId="{B252A3E2-AB9C-457C-8A92-3F3DD8614713}" type="pres">
      <dgm:prSet presAssocID="{36C0480B-ABBD-4EDF-AB6F-757F359B40C2}" presName="Image" presStyleLbl="alignImgPlace1" presStyleIdx="0" presStyleCnt="5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2000" b="-72000"/>
          </a:stretch>
        </a:blipFill>
      </dgm:spPr>
    </dgm:pt>
    <dgm:pt modelId="{300012A6-E58B-463C-B58C-EB835FE79D92}" type="pres">
      <dgm:prSet presAssocID="{36C0480B-ABBD-4EDF-AB6F-757F359B40C2}" presName="Accent1" presStyleCnt="0"/>
      <dgm:spPr/>
    </dgm:pt>
    <dgm:pt modelId="{F6DCE18A-1C09-4B63-801C-3F6C69A8607C}" type="pres">
      <dgm:prSet presAssocID="{36C0480B-ABBD-4EDF-AB6F-757F359B40C2}" presName="Accent" presStyleLbl="parChTrans1D1" presStyleIdx="0" presStyleCnt="5"/>
      <dgm:spPr/>
    </dgm:pt>
    <dgm:pt modelId="{6773EB64-D1A5-4EA9-8A3E-AEFD30145A50}" type="pres">
      <dgm:prSet presAssocID="{36C0480B-ABBD-4EDF-AB6F-757F359B40C2}" presName="Text1" presStyleLbl="alignImgPlace1" presStyleIdx="0" presStyleCnt="5">
        <dgm:presLayoutVars>
          <dgm:chMax val="0"/>
          <dgm:chPref val="0"/>
          <dgm:bulletEnabled val="1"/>
        </dgm:presLayoutVars>
      </dgm:prSet>
      <dgm:spPr/>
    </dgm:pt>
    <dgm:pt modelId="{0003D0A6-B7B2-4D77-BC73-53ACB0A0E1AB}" type="pres">
      <dgm:prSet presAssocID="{388EFCA2-763F-46F6-80A0-4CA6FAF63CF3}" presName="Image2" presStyleCnt="0"/>
      <dgm:spPr/>
    </dgm:pt>
    <dgm:pt modelId="{826965DB-CD74-450C-B910-5F30C759DF4A}" type="pres">
      <dgm:prSet presAssocID="{388EFCA2-763F-46F6-80A0-4CA6FAF63CF3}" presName="Image" presStyleLbl="alignImgPlace1" presStyleIdx="1" presStyleCnt="5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</dgm:spPr>
    </dgm:pt>
    <dgm:pt modelId="{B0D77837-4910-490B-BB6E-FD76A4C79AE2}" type="pres">
      <dgm:prSet presAssocID="{388EFCA2-763F-46F6-80A0-4CA6FAF63CF3}" presName="Accent2" presStyleCnt="0"/>
      <dgm:spPr/>
    </dgm:pt>
    <dgm:pt modelId="{5FC21C78-0A88-4F69-A3B8-B1B0FF01C1C6}" type="pres">
      <dgm:prSet presAssocID="{388EFCA2-763F-46F6-80A0-4CA6FAF63CF3}" presName="Accent" presStyleLbl="parChTrans1D1" presStyleIdx="1" presStyleCnt="5"/>
      <dgm:spPr/>
    </dgm:pt>
    <dgm:pt modelId="{081B806F-94B4-4292-83C5-0B37BBBB1EA3}" type="pres">
      <dgm:prSet presAssocID="{388EFCA2-763F-46F6-80A0-4CA6FAF63CF3}" presName="Text2" presStyleLbl="alignImgPlace1" presStyleIdx="1" presStyleCnt="5">
        <dgm:presLayoutVars>
          <dgm:chMax val="0"/>
          <dgm:chPref val="0"/>
          <dgm:bulletEnabled val="1"/>
        </dgm:presLayoutVars>
      </dgm:prSet>
      <dgm:spPr/>
    </dgm:pt>
    <dgm:pt modelId="{1554440F-511D-495C-A1EA-64CFAF07C34E}" type="pres">
      <dgm:prSet presAssocID="{021324BE-2787-4F20-9DA0-BA16E7AAFFCD}" presName="Image3" presStyleCnt="0"/>
      <dgm:spPr/>
    </dgm:pt>
    <dgm:pt modelId="{A94C079B-66B0-49D7-9F20-B24C0F2DFB77}" type="pres">
      <dgm:prSet presAssocID="{021324BE-2787-4F20-9DA0-BA16E7AAFFCD}" presName="Image" presStyleLbl="alignImgPlace1" presStyleIdx="2" presStyleCnt="5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00" b="-100000"/>
          </a:stretch>
        </a:blipFill>
      </dgm:spPr>
    </dgm:pt>
    <dgm:pt modelId="{4A4E324C-FDBE-495F-9FF1-F4119C5E70E8}" type="pres">
      <dgm:prSet presAssocID="{021324BE-2787-4F20-9DA0-BA16E7AAFFCD}" presName="Accent3" presStyleCnt="0"/>
      <dgm:spPr/>
    </dgm:pt>
    <dgm:pt modelId="{1636D46B-B5DF-440B-9E7F-A3040100B5A4}" type="pres">
      <dgm:prSet presAssocID="{021324BE-2787-4F20-9DA0-BA16E7AAFFCD}" presName="Accent" presStyleLbl="parChTrans1D1" presStyleIdx="2" presStyleCnt="5"/>
      <dgm:spPr/>
    </dgm:pt>
    <dgm:pt modelId="{88718000-7113-4318-95FB-13311B3C3FD1}" type="pres">
      <dgm:prSet presAssocID="{021324BE-2787-4F20-9DA0-BA16E7AAFFCD}" presName="Text3" presStyleLbl="alignImgPlace1" presStyleIdx="2" presStyleCnt="5" custLinFactY="32534" custLinFactNeighborX="2297" custLinFactNeighborY="100000">
        <dgm:presLayoutVars>
          <dgm:chMax val="0"/>
          <dgm:chPref val="0"/>
          <dgm:bulletEnabled val="1"/>
        </dgm:presLayoutVars>
      </dgm:prSet>
      <dgm:spPr/>
    </dgm:pt>
    <dgm:pt modelId="{90A5DCE6-E960-4E8C-A583-783676D3606C}" type="pres">
      <dgm:prSet presAssocID="{F1972FC3-2789-438D-ADFD-79EF82122291}" presName="Image4" presStyleCnt="0"/>
      <dgm:spPr/>
    </dgm:pt>
    <dgm:pt modelId="{E77FC577-DCB9-4928-B97C-B77A330B57B1}" type="pres">
      <dgm:prSet presAssocID="{F1972FC3-2789-438D-ADFD-79EF82122291}" presName="Image" presStyleLbl="alignImgPlace1" presStyleIdx="3" presStyleCnt="5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000" r="-1000"/>
          </a:stretch>
        </a:blipFill>
      </dgm:spPr>
    </dgm:pt>
    <dgm:pt modelId="{A0066FE2-4FD1-4221-B669-4303367A23B6}" type="pres">
      <dgm:prSet presAssocID="{F1972FC3-2789-438D-ADFD-79EF82122291}" presName="Accent4" presStyleCnt="0"/>
      <dgm:spPr/>
    </dgm:pt>
    <dgm:pt modelId="{60A29AD1-79FF-4437-B2ED-2CC3888EC848}" type="pres">
      <dgm:prSet presAssocID="{F1972FC3-2789-438D-ADFD-79EF82122291}" presName="Accent" presStyleLbl="parChTrans1D1" presStyleIdx="3" presStyleCnt="5"/>
      <dgm:spPr/>
    </dgm:pt>
    <dgm:pt modelId="{DBCCBE63-2252-4C9C-85C5-BEE909DE9834}" type="pres">
      <dgm:prSet presAssocID="{F1972FC3-2789-438D-ADFD-79EF82122291}" presName="Text4" presStyleLbl="alignImgPlace1" presStyleIdx="3" presStyleCnt="5" custLinFactY="40229" custLinFactNeighborX="-861" custLinFactNeighborY="100000">
        <dgm:presLayoutVars>
          <dgm:chMax val="0"/>
          <dgm:chPref val="0"/>
          <dgm:bulletEnabled val="1"/>
        </dgm:presLayoutVars>
      </dgm:prSet>
      <dgm:spPr/>
    </dgm:pt>
    <dgm:pt modelId="{79FFE652-8005-41A2-95F7-CDD0FC0F439D}" type="pres">
      <dgm:prSet presAssocID="{A7A961DD-B8BF-4CD0-8661-630E966B9F36}" presName="Image5" presStyleCnt="0"/>
      <dgm:spPr/>
    </dgm:pt>
    <dgm:pt modelId="{D713CF3E-C5FC-4680-A78A-5B03BDD6B921}" type="pres">
      <dgm:prSet presAssocID="{A7A961DD-B8BF-4CD0-8661-630E966B9F36}" presName="Image" presStyleLbl="alignImgPlace1" presStyleIdx="4" presStyleCnt="5"/>
      <dgm:spPr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3000" r="-23000"/>
          </a:stretch>
        </a:blipFill>
      </dgm:spPr>
    </dgm:pt>
    <dgm:pt modelId="{203BA7FD-DD1F-4EE9-BBDA-E49B5C37EB3E}" type="pres">
      <dgm:prSet presAssocID="{A7A961DD-B8BF-4CD0-8661-630E966B9F36}" presName="Accent5" presStyleCnt="0"/>
      <dgm:spPr/>
    </dgm:pt>
    <dgm:pt modelId="{184A4501-CDAF-4C63-8AA9-4DB3280D52AD}" type="pres">
      <dgm:prSet presAssocID="{A7A961DD-B8BF-4CD0-8661-630E966B9F36}" presName="Accent" presStyleLbl="parChTrans1D1" presStyleIdx="4" presStyleCnt="5"/>
      <dgm:spPr/>
    </dgm:pt>
    <dgm:pt modelId="{B96C9EF0-683C-429F-A821-85894AD87144}" type="pres">
      <dgm:prSet presAssocID="{A7A961DD-B8BF-4CD0-8661-630E966B9F36}" presName="Text5" presStyleLbl="alignImgPlac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CB2605-8F5E-40F7-B5A7-A5B25A485228}" srcId="{E72A51FE-2E0D-4D0B-9975-2E96BAB0388A}" destId="{388EFCA2-763F-46F6-80A0-4CA6FAF63CF3}" srcOrd="1" destOrd="0" parTransId="{583E0A3A-AD76-41CA-8710-FEDC845588C5}" sibTransId="{A65CFFF2-0809-4C8E-99EC-3BD8B509C6CA}"/>
    <dgm:cxn modelId="{133C9509-1607-43B0-A641-904DC9AD932A}" srcId="{E72A51FE-2E0D-4D0B-9975-2E96BAB0388A}" destId="{F1972FC3-2789-438D-ADFD-79EF82122291}" srcOrd="3" destOrd="0" parTransId="{5D51929F-40A8-4BD6-A4F9-CD2B9BE04B3E}" sibTransId="{3B360A6B-A237-47AD-9233-E6EE7AA7F8B4}"/>
    <dgm:cxn modelId="{19131538-DED2-4631-819D-24413CEA437C}" type="presOf" srcId="{36C0480B-ABBD-4EDF-AB6F-757F359B40C2}" destId="{6773EB64-D1A5-4EA9-8A3E-AEFD30145A50}" srcOrd="0" destOrd="0" presId="urn:microsoft.com/office/officeart/2011/layout/ThemePictureAccent"/>
    <dgm:cxn modelId="{5674763E-FFC0-4128-9123-2ACB038CACEB}" type="presOf" srcId="{E72A51FE-2E0D-4D0B-9975-2E96BAB0388A}" destId="{ADECE473-75A5-4C4F-8390-FE28607DAE2B}" srcOrd="0" destOrd="0" presId="urn:microsoft.com/office/officeart/2011/layout/ThemePictureAccent"/>
    <dgm:cxn modelId="{13DB0E40-E55D-430B-9C2D-6C4613B6B9CD}" type="presOf" srcId="{A7A961DD-B8BF-4CD0-8661-630E966B9F36}" destId="{B96C9EF0-683C-429F-A821-85894AD87144}" srcOrd="0" destOrd="0" presId="urn:microsoft.com/office/officeart/2011/layout/ThemePictureAccent"/>
    <dgm:cxn modelId="{7D3C0E56-4D13-43D1-AE15-D12A18BC4D97}" type="presOf" srcId="{F1972FC3-2789-438D-ADFD-79EF82122291}" destId="{DBCCBE63-2252-4C9C-85C5-BEE909DE9834}" srcOrd="0" destOrd="0" presId="urn:microsoft.com/office/officeart/2011/layout/ThemePictureAccent"/>
    <dgm:cxn modelId="{9825A2CD-F1E6-4073-A440-1DB5766D4521}" srcId="{E72A51FE-2E0D-4D0B-9975-2E96BAB0388A}" destId="{021324BE-2787-4F20-9DA0-BA16E7AAFFCD}" srcOrd="2" destOrd="0" parTransId="{54B137CA-2561-4036-9355-004C95EF8B76}" sibTransId="{E709E422-C839-4E38-8E66-79F878C36AF8}"/>
    <dgm:cxn modelId="{9464F7D0-0857-480F-BC09-321F331FA04B}" srcId="{E72A51FE-2E0D-4D0B-9975-2E96BAB0388A}" destId="{A7A961DD-B8BF-4CD0-8661-630E966B9F36}" srcOrd="4" destOrd="0" parTransId="{6E5FA9D7-F245-45E0-B04F-474B83D3BED7}" sibTransId="{D0E98307-434A-40C8-90D6-51E243B02882}"/>
    <dgm:cxn modelId="{675EDED7-7546-4F5F-8151-B89E698F783D}" type="presOf" srcId="{388EFCA2-763F-46F6-80A0-4CA6FAF63CF3}" destId="{081B806F-94B4-4292-83C5-0B37BBBB1EA3}" srcOrd="0" destOrd="0" presId="urn:microsoft.com/office/officeart/2011/layout/ThemePictureAccent"/>
    <dgm:cxn modelId="{C07D7BF9-5738-4516-A5F5-DBB04C15539A}" type="presOf" srcId="{021324BE-2787-4F20-9DA0-BA16E7AAFFCD}" destId="{88718000-7113-4318-95FB-13311B3C3FD1}" srcOrd="0" destOrd="0" presId="urn:microsoft.com/office/officeart/2011/layout/ThemePictureAccent"/>
    <dgm:cxn modelId="{6048AEF9-8835-422E-8364-1565997EA0FD}" srcId="{E72A51FE-2E0D-4D0B-9975-2E96BAB0388A}" destId="{36C0480B-ABBD-4EDF-AB6F-757F359B40C2}" srcOrd="0" destOrd="0" parTransId="{BE643941-A853-4BD8-B6D3-A815981A50A4}" sibTransId="{938F95C4-7A43-415E-BC7F-A62B4F919E1D}"/>
    <dgm:cxn modelId="{E1570C25-174B-49EB-994F-C4F3269B5129}" type="presParOf" srcId="{ADECE473-75A5-4C4F-8390-FE28607DAE2B}" destId="{554CA5A8-A6FB-4771-A708-AB981E0740E1}" srcOrd="0" destOrd="0" presId="urn:microsoft.com/office/officeart/2011/layout/ThemePictureAccent"/>
    <dgm:cxn modelId="{22212048-19EE-41F8-BF5B-E9360A8006DA}" type="presParOf" srcId="{554CA5A8-A6FB-4771-A708-AB981E0740E1}" destId="{B252A3E2-AB9C-457C-8A92-3F3DD8614713}" srcOrd="0" destOrd="0" presId="urn:microsoft.com/office/officeart/2011/layout/ThemePictureAccent"/>
    <dgm:cxn modelId="{9D6A0F43-88F8-4593-A8BB-67B7F2D3CAFC}" type="presParOf" srcId="{ADECE473-75A5-4C4F-8390-FE28607DAE2B}" destId="{300012A6-E58B-463C-B58C-EB835FE79D92}" srcOrd="1" destOrd="0" presId="urn:microsoft.com/office/officeart/2011/layout/ThemePictureAccent"/>
    <dgm:cxn modelId="{3AD533F3-1F77-4A1F-AFD1-FDC5EAC12272}" type="presParOf" srcId="{300012A6-E58B-463C-B58C-EB835FE79D92}" destId="{F6DCE18A-1C09-4B63-801C-3F6C69A8607C}" srcOrd="0" destOrd="0" presId="urn:microsoft.com/office/officeart/2011/layout/ThemePictureAccent"/>
    <dgm:cxn modelId="{FC74597A-9F67-4BFD-B429-7C5B4A7CCEB9}" type="presParOf" srcId="{ADECE473-75A5-4C4F-8390-FE28607DAE2B}" destId="{6773EB64-D1A5-4EA9-8A3E-AEFD30145A50}" srcOrd="2" destOrd="0" presId="urn:microsoft.com/office/officeart/2011/layout/ThemePictureAccent"/>
    <dgm:cxn modelId="{2E770740-59E5-486D-9771-E67781C7F99C}" type="presParOf" srcId="{ADECE473-75A5-4C4F-8390-FE28607DAE2B}" destId="{0003D0A6-B7B2-4D77-BC73-53ACB0A0E1AB}" srcOrd="3" destOrd="0" presId="urn:microsoft.com/office/officeart/2011/layout/ThemePictureAccent"/>
    <dgm:cxn modelId="{07B011F0-7510-4F6D-BCD6-081CBC85F385}" type="presParOf" srcId="{0003D0A6-B7B2-4D77-BC73-53ACB0A0E1AB}" destId="{826965DB-CD74-450C-B910-5F30C759DF4A}" srcOrd="0" destOrd="0" presId="urn:microsoft.com/office/officeart/2011/layout/ThemePictureAccent"/>
    <dgm:cxn modelId="{3C5C160D-7A2F-4D07-B0B8-6AFB559D0B68}" type="presParOf" srcId="{ADECE473-75A5-4C4F-8390-FE28607DAE2B}" destId="{B0D77837-4910-490B-BB6E-FD76A4C79AE2}" srcOrd="4" destOrd="0" presId="urn:microsoft.com/office/officeart/2011/layout/ThemePictureAccent"/>
    <dgm:cxn modelId="{BBD00CAE-07D4-44E4-BE88-49263D9CB007}" type="presParOf" srcId="{B0D77837-4910-490B-BB6E-FD76A4C79AE2}" destId="{5FC21C78-0A88-4F69-A3B8-B1B0FF01C1C6}" srcOrd="0" destOrd="0" presId="urn:microsoft.com/office/officeart/2011/layout/ThemePictureAccent"/>
    <dgm:cxn modelId="{BF078D48-B0A4-4A33-9186-F82F2D897623}" type="presParOf" srcId="{ADECE473-75A5-4C4F-8390-FE28607DAE2B}" destId="{081B806F-94B4-4292-83C5-0B37BBBB1EA3}" srcOrd="5" destOrd="0" presId="urn:microsoft.com/office/officeart/2011/layout/ThemePictureAccent"/>
    <dgm:cxn modelId="{4B3F6382-D19B-4CF2-A5A7-8AEE3D9B00FC}" type="presParOf" srcId="{ADECE473-75A5-4C4F-8390-FE28607DAE2B}" destId="{1554440F-511D-495C-A1EA-64CFAF07C34E}" srcOrd="6" destOrd="0" presId="urn:microsoft.com/office/officeart/2011/layout/ThemePictureAccent"/>
    <dgm:cxn modelId="{46C55950-DF10-45D8-A39C-CACF2D7C09E8}" type="presParOf" srcId="{1554440F-511D-495C-A1EA-64CFAF07C34E}" destId="{A94C079B-66B0-49D7-9F20-B24C0F2DFB77}" srcOrd="0" destOrd="0" presId="urn:microsoft.com/office/officeart/2011/layout/ThemePictureAccent"/>
    <dgm:cxn modelId="{2F4A1190-FEDF-4AA8-A39B-617E4CFCCA1E}" type="presParOf" srcId="{ADECE473-75A5-4C4F-8390-FE28607DAE2B}" destId="{4A4E324C-FDBE-495F-9FF1-F4119C5E70E8}" srcOrd="7" destOrd="0" presId="urn:microsoft.com/office/officeart/2011/layout/ThemePictureAccent"/>
    <dgm:cxn modelId="{037A11E0-170A-4285-9740-B46C56C83AAF}" type="presParOf" srcId="{4A4E324C-FDBE-495F-9FF1-F4119C5E70E8}" destId="{1636D46B-B5DF-440B-9E7F-A3040100B5A4}" srcOrd="0" destOrd="0" presId="urn:microsoft.com/office/officeart/2011/layout/ThemePictureAccent"/>
    <dgm:cxn modelId="{26B57A5D-004F-45FF-8FE1-AF7110CBFCB7}" type="presParOf" srcId="{ADECE473-75A5-4C4F-8390-FE28607DAE2B}" destId="{88718000-7113-4318-95FB-13311B3C3FD1}" srcOrd="8" destOrd="0" presId="urn:microsoft.com/office/officeart/2011/layout/ThemePictureAccent"/>
    <dgm:cxn modelId="{75CE9152-A61F-47A4-B187-347049CBE6D3}" type="presParOf" srcId="{ADECE473-75A5-4C4F-8390-FE28607DAE2B}" destId="{90A5DCE6-E960-4E8C-A583-783676D3606C}" srcOrd="9" destOrd="0" presId="urn:microsoft.com/office/officeart/2011/layout/ThemePictureAccent"/>
    <dgm:cxn modelId="{1A6296AB-F333-449F-8E56-79718008CE14}" type="presParOf" srcId="{90A5DCE6-E960-4E8C-A583-783676D3606C}" destId="{E77FC577-DCB9-4928-B97C-B77A330B57B1}" srcOrd="0" destOrd="0" presId="urn:microsoft.com/office/officeart/2011/layout/ThemePictureAccent"/>
    <dgm:cxn modelId="{4A3D0478-7BF1-46A3-86AE-ED5266B9129A}" type="presParOf" srcId="{ADECE473-75A5-4C4F-8390-FE28607DAE2B}" destId="{A0066FE2-4FD1-4221-B669-4303367A23B6}" srcOrd="10" destOrd="0" presId="urn:microsoft.com/office/officeart/2011/layout/ThemePictureAccent"/>
    <dgm:cxn modelId="{987B6261-FA21-4DE5-95D0-7B9B76F655E3}" type="presParOf" srcId="{A0066FE2-4FD1-4221-B669-4303367A23B6}" destId="{60A29AD1-79FF-4437-B2ED-2CC3888EC848}" srcOrd="0" destOrd="0" presId="urn:microsoft.com/office/officeart/2011/layout/ThemePictureAccent"/>
    <dgm:cxn modelId="{F5A1831C-A86B-49AE-84C5-E2FB0E138F57}" type="presParOf" srcId="{ADECE473-75A5-4C4F-8390-FE28607DAE2B}" destId="{DBCCBE63-2252-4C9C-85C5-BEE909DE9834}" srcOrd="11" destOrd="0" presId="urn:microsoft.com/office/officeart/2011/layout/ThemePictureAccent"/>
    <dgm:cxn modelId="{879EB107-E182-4D7A-95D3-F41E531D9289}" type="presParOf" srcId="{ADECE473-75A5-4C4F-8390-FE28607DAE2B}" destId="{79FFE652-8005-41A2-95F7-CDD0FC0F439D}" srcOrd="12" destOrd="0" presId="urn:microsoft.com/office/officeart/2011/layout/ThemePictureAccent"/>
    <dgm:cxn modelId="{C41E08C0-94F5-4752-BD87-D235C779A905}" type="presParOf" srcId="{79FFE652-8005-41A2-95F7-CDD0FC0F439D}" destId="{D713CF3E-C5FC-4680-A78A-5B03BDD6B921}" srcOrd="0" destOrd="0" presId="urn:microsoft.com/office/officeart/2011/layout/ThemePictureAccent"/>
    <dgm:cxn modelId="{C2B54750-70AA-413C-A537-1D712CC8E700}" type="presParOf" srcId="{ADECE473-75A5-4C4F-8390-FE28607DAE2B}" destId="{203BA7FD-DD1F-4EE9-BBDA-E49B5C37EB3E}" srcOrd="13" destOrd="0" presId="urn:microsoft.com/office/officeart/2011/layout/ThemePictureAccent"/>
    <dgm:cxn modelId="{CB1BDF73-A655-4C4B-9183-B8EFED706FF8}" type="presParOf" srcId="{203BA7FD-DD1F-4EE9-BBDA-E49B5C37EB3E}" destId="{184A4501-CDAF-4C63-8AA9-4DB3280D52AD}" srcOrd="0" destOrd="0" presId="urn:microsoft.com/office/officeart/2011/layout/ThemePictureAccent"/>
    <dgm:cxn modelId="{80F484E9-1D78-4325-B8D8-D6B023543118}" type="presParOf" srcId="{ADECE473-75A5-4C4F-8390-FE28607DAE2B}" destId="{B96C9EF0-683C-429F-A821-85894AD87144}" srcOrd="14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CE6EA-9009-450D-A16C-9652A9BF3F77}">
      <dsp:nvSpPr>
        <dsp:cNvPr id="0" name=""/>
        <dsp:cNvSpPr/>
      </dsp:nvSpPr>
      <dsp:spPr>
        <a:xfrm>
          <a:off x="2700071" y="3312368"/>
          <a:ext cx="724106" cy="2759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053" y="0"/>
              </a:lnTo>
              <a:lnTo>
                <a:pt x="362053" y="2759551"/>
              </a:lnTo>
              <a:lnTo>
                <a:pt x="724106" y="27595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990800" y="4620819"/>
        <a:ext cx="142648" cy="142648"/>
      </dsp:txXfrm>
    </dsp:sp>
    <dsp:sp modelId="{80EEF9E2-1E7F-4FAC-8D46-81334FA2976E}">
      <dsp:nvSpPr>
        <dsp:cNvPr id="0" name=""/>
        <dsp:cNvSpPr/>
      </dsp:nvSpPr>
      <dsp:spPr>
        <a:xfrm>
          <a:off x="2700071" y="3312368"/>
          <a:ext cx="724106" cy="137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053" y="0"/>
              </a:lnTo>
              <a:lnTo>
                <a:pt x="362053" y="1379775"/>
              </a:lnTo>
              <a:lnTo>
                <a:pt x="724106" y="13797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3168" y="3963299"/>
        <a:ext cx="77911" cy="77911"/>
      </dsp:txXfrm>
    </dsp:sp>
    <dsp:sp modelId="{386E314E-5794-4453-AA95-3AB2DED2F626}">
      <dsp:nvSpPr>
        <dsp:cNvPr id="0" name=""/>
        <dsp:cNvSpPr/>
      </dsp:nvSpPr>
      <dsp:spPr>
        <a:xfrm>
          <a:off x="2700071" y="3266648"/>
          <a:ext cx="724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106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4021" y="3294265"/>
        <a:ext cx="36205" cy="36205"/>
      </dsp:txXfrm>
    </dsp:sp>
    <dsp:sp modelId="{FA68DDDC-221F-4D60-935A-278809E6AD5B}">
      <dsp:nvSpPr>
        <dsp:cNvPr id="0" name=""/>
        <dsp:cNvSpPr/>
      </dsp:nvSpPr>
      <dsp:spPr>
        <a:xfrm>
          <a:off x="2700071" y="1932592"/>
          <a:ext cx="724106" cy="1379775"/>
        </a:xfrm>
        <a:custGeom>
          <a:avLst/>
          <a:gdLst/>
          <a:ahLst/>
          <a:cxnLst/>
          <a:rect l="0" t="0" r="0" b="0"/>
          <a:pathLst>
            <a:path>
              <a:moveTo>
                <a:pt x="0" y="1379775"/>
              </a:moveTo>
              <a:lnTo>
                <a:pt x="362053" y="1379775"/>
              </a:lnTo>
              <a:lnTo>
                <a:pt x="362053" y="0"/>
              </a:lnTo>
              <a:lnTo>
                <a:pt x="7241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3168" y="2583524"/>
        <a:ext cx="77911" cy="77911"/>
      </dsp:txXfrm>
    </dsp:sp>
    <dsp:sp modelId="{083B2537-BE82-4604-8E16-221D33E82C7E}">
      <dsp:nvSpPr>
        <dsp:cNvPr id="0" name=""/>
        <dsp:cNvSpPr/>
      </dsp:nvSpPr>
      <dsp:spPr>
        <a:xfrm>
          <a:off x="2700071" y="552816"/>
          <a:ext cx="724106" cy="2759551"/>
        </a:xfrm>
        <a:custGeom>
          <a:avLst/>
          <a:gdLst/>
          <a:ahLst/>
          <a:cxnLst/>
          <a:rect l="0" t="0" r="0" b="0"/>
          <a:pathLst>
            <a:path>
              <a:moveTo>
                <a:pt x="0" y="2759551"/>
              </a:moveTo>
              <a:lnTo>
                <a:pt x="362053" y="2759551"/>
              </a:lnTo>
              <a:lnTo>
                <a:pt x="362053" y="0"/>
              </a:lnTo>
              <a:lnTo>
                <a:pt x="7241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990800" y="1861267"/>
        <a:ext cx="142648" cy="142648"/>
      </dsp:txXfrm>
    </dsp:sp>
    <dsp:sp modelId="{D14077AC-EADA-49A6-BC09-105307AB3284}">
      <dsp:nvSpPr>
        <dsp:cNvPr id="0" name=""/>
        <dsp:cNvSpPr/>
      </dsp:nvSpPr>
      <dsp:spPr>
        <a:xfrm rot="16200000">
          <a:off x="-756630" y="2760457"/>
          <a:ext cx="580958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100" kern="1200" dirty="0"/>
            <a:t>คุณภาพของเสียง</a:t>
          </a:r>
          <a:endParaRPr lang="en-US" sz="6100" kern="1200" dirty="0"/>
        </a:p>
      </dsp:txBody>
      <dsp:txXfrm>
        <a:off x="-756630" y="2760457"/>
        <a:ext cx="5809582" cy="1103820"/>
      </dsp:txXfrm>
    </dsp:sp>
    <dsp:sp modelId="{C2BB0F98-21F2-4C3A-943A-FE74851F094B}">
      <dsp:nvSpPr>
        <dsp:cNvPr id="0" name=""/>
        <dsp:cNvSpPr/>
      </dsp:nvSpPr>
      <dsp:spPr>
        <a:xfrm>
          <a:off x="3424177" y="905"/>
          <a:ext cx="362053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ความก้องกังวาน 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น้ำเสียงที่ไพเราะ</a:t>
          </a:r>
          <a:endParaRPr lang="en-US" sz="2700" kern="1200" dirty="0"/>
        </a:p>
      </dsp:txBody>
      <dsp:txXfrm>
        <a:off x="3424177" y="905"/>
        <a:ext cx="3620532" cy="1103820"/>
      </dsp:txXfrm>
    </dsp:sp>
    <dsp:sp modelId="{A6F74B8B-BAD3-4A94-85C1-F308524ADE00}">
      <dsp:nvSpPr>
        <dsp:cNvPr id="0" name=""/>
        <dsp:cNvSpPr/>
      </dsp:nvSpPr>
      <dsp:spPr>
        <a:xfrm>
          <a:off x="3424177" y="1380681"/>
          <a:ext cx="362053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จังหวะการพูด  ช้า เร็ว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การเว้นวรรคตอน</a:t>
          </a:r>
          <a:endParaRPr lang="en-US" sz="2700" kern="1200" dirty="0"/>
        </a:p>
      </dsp:txBody>
      <dsp:txXfrm>
        <a:off x="3424177" y="1380681"/>
        <a:ext cx="3620532" cy="1103820"/>
      </dsp:txXfrm>
    </dsp:sp>
    <dsp:sp modelId="{DDA153F5-C910-46F4-A4E5-296403C5DFB0}">
      <dsp:nvSpPr>
        <dsp:cNvPr id="0" name=""/>
        <dsp:cNvSpPr/>
      </dsp:nvSpPr>
      <dsp:spPr>
        <a:xfrm>
          <a:off x="3424177" y="2760457"/>
          <a:ext cx="362053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ระดับเสียง  สูง  ต่ำ ปานกลาง</a:t>
          </a:r>
        </a:p>
      </dsp:txBody>
      <dsp:txXfrm>
        <a:off x="3424177" y="2760457"/>
        <a:ext cx="3620532" cy="1103820"/>
      </dsp:txXfrm>
    </dsp:sp>
    <dsp:sp modelId="{8CAE8516-B4AE-4094-882D-75B0FD3463EB}">
      <dsp:nvSpPr>
        <dsp:cNvPr id="0" name=""/>
        <dsp:cNvSpPr/>
      </dsp:nvSpPr>
      <dsp:spPr>
        <a:xfrm>
          <a:off x="3424177" y="4140233"/>
          <a:ext cx="362053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การเน้นเสียง</a:t>
          </a:r>
        </a:p>
      </dsp:txBody>
      <dsp:txXfrm>
        <a:off x="3424177" y="4140233"/>
        <a:ext cx="3620532" cy="1103820"/>
      </dsp:txXfrm>
    </dsp:sp>
    <dsp:sp modelId="{61BC438A-E956-43BA-A150-F4AC06C3DCFE}">
      <dsp:nvSpPr>
        <dsp:cNvPr id="0" name=""/>
        <dsp:cNvSpPr/>
      </dsp:nvSpPr>
      <dsp:spPr>
        <a:xfrm>
          <a:off x="3424177" y="5520009"/>
          <a:ext cx="3620532" cy="1103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ความชัดเจนในการออกเสียง</a:t>
          </a:r>
          <a:endParaRPr lang="en-US" sz="2700" kern="1200" dirty="0"/>
        </a:p>
      </dsp:txBody>
      <dsp:txXfrm>
        <a:off x="3424177" y="5520009"/>
        <a:ext cx="3620532" cy="1103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EE1C9-BCBE-489D-A9F0-5F4C7306A2D5}">
      <dsp:nvSpPr>
        <dsp:cNvPr id="0" name=""/>
        <dsp:cNvSpPr/>
      </dsp:nvSpPr>
      <dsp:spPr>
        <a:xfrm>
          <a:off x="183749" y="2444351"/>
          <a:ext cx="2313956" cy="1428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1000" b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5766D-6DAD-4ACE-B6F6-78569ADED42A}">
      <dsp:nvSpPr>
        <dsp:cNvPr id="0" name=""/>
        <dsp:cNvSpPr/>
      </dsp:nvSpPr>
      <dsp:spPr>
        <a:xfrm>
          <a:off x="5746989" y="467608"/>
          <a:ext cx="2313956" cy="1428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1000" b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49B34-DB14-41A6-9F76-B8999DA8FC9E}">
      <dsp:nvSpPr>
        <dsp:cNvPr id="0" name=""/>
        <dsp:cNvSpPr/>
      </dsp:nvSpPr>
      <dsp:spPr>
        <a:xfrm>
          <a:off x="2965369" y="463875"/>
          <a:ext cx="2313956" cy="1428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60EC2-215C-400B-9022-022CD8861418}">
      <dsp:nvSpPr>
        <dsp:cNvPr id="0" name=""/>
        <dsp:cNvSpPr/>
      </dsp:nvSpPr>
      <dsp:spPr>
        <a:xfrm>
          <a:off x="2965369" y="2464078"/>
          <a:ext cx="2313956" cy="1428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806B3-DFC9-46BD-8C1A-4B4DF2D7D412}">
      <dsp:nvSpPr>
        <dsp:cNvPr id="0" name=""/>
        <dsp:cNvSpPr/>
      </dsp:nvSpPr>
      <dsp:spPr>
        <a:xfrm>
          <a:off x="203163" y="411938"/>
          <a:ext cx="2313956" cy="142839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31000" b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E879A-3715-49EF-8C15-49022ACE0AB8}">
      <dsp:nvSpPr>
        <dsp:cNvPr id="0" name=""/>
        <dsp:cNvSpPr/>
      </dsp:nvSpPr>
      <dsp:spPr>
        <a:xfrm>
          <a:off x="123613" y="1868116"/>
          <a:ext cx="2165492" cy="37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ความรัก</a:t>
          </a:r>
          <a:endParaRPr lang="en-US" sz="2000" kern="1200" dirty="0"/>
        </a:p>
      </dsp:txBody>
      <dsp:txXfrm>
        <a:off x="123613" y="1868116"/>
        <a:ext cx="2165492" cy="378795"/>
      </dsp:txXfrm>
    </dsp:sp>
    <dsp:sp modelId="{26433E69-DF31-40B9-A275-F14FC410840F}">
      <dsp:nvSpPr>
        <dsp:cNvPr id="0" name=""/>
        <dsp:cNvSpPr/>
      </dsp:nvSpPr>
      <dsp:spPr>
        <a:xfrm>
          <a:off x="5746989" y="2495452"/>
          <a:ext cx="2313956" cy="14283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1B82-7E40-464E-B57F-6C007FABBD71}">
      <dsp:nvSpPr>
        <dsp:cNvPr id="0" name=""/>
        <dsp:cNvSpPr/>
      </dsp:nvSpPr>
      <dsp:spPr>
        <a:xfrm>
          <a:off x="3949" y="647770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B302B-6EE4-4895-8027-45F8E2106EC8}">
      <dsp:nvSpPr>
        <dsp:cNvPr id="0" name=""/>
        <dsp:cNvSpPr/>
      </dsp:nvSpPr>
      <dsp:spPr>
        <a:xfrm>
          <a:off x="2877846" y="1948659"/>
          <a:ext cx="2309218" cy="37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ความโกรธ</a:t>
          </a:r>
          <a:endParaRPr lang="en-US" sz="2000" kern="1200" dirty="0"/>
        </a:p>
      </dsp:txBody>
      <dsp:txXfrm>
        <a:off x="2877846" y="1948659"/>
        <a:ext cx="2309218" cy="376619"/>
      </dsp:txXfrm>
    </dsp:sp>
    <dsp:sp modelId="{082A9167-32AE-4E51-9F88-C1BFD21B3534}">
      <dsp:nvSpPr>
        <dsp:cNvPr id="0" name=""/>
        <dsp:cNvSpPr/>
      </dsp:nvSpPr>
      <dsp:spPr>
        <a:xfrm>
          <a:off x="2785569" y="648313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C7B9C-8082-4106-AA92-BCDA973E09E1}">
      <dsp:nvSpPr>
        <dsp:cNvPr id="0" name=""/>
        <dsp:cNvSpPr/>
      </dsp:nvSpPr>
      <dsp:spPr>
        <a:xfrm>
          <a:off x="5486135" y="1939610"/>
          <a:ext cx="2309218" cy="36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ความเกลียดชัง</a:t>
          </a:r>
          <a:endParaRPr lang="en-US" sz="2000" kern="1200" dirty="0"/>
        </a:p>
      </dsp:txBody>
      <dsp:txXfrm>
        <a:off x="5486135" y="1939610"/>
        <a:ext cx="2309218" cy="361688"/>
      </dsp:txXfrm>
    </dsp:sp>
    <dsp:sp modelId="{E1E7353A-C656-4D6A-A6DD-CAF352C792FF}">
      <dsp:nvSpPr>
        <dsp:cNvPr id="0" name=""/>
        <dsp:cNvSpPr/>
      </dsp:nvSpPr>
      <dsp:spPr>
        <a:xfrm>
          <a:off x="5567189" y="652046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F5FA0-4B2C-4369-A7A1-3C88F7D679D2}">
      <dsp:nvSpPr>
        <dsp:cNvPr id="0" name=""/>
        <dsp:cNvSpPr/>
      </dsp:nvSpPr>
      <dsp:spPr>
        <a:xfrm>
          <a:off x="0" y="3851117"/>
          <a:ext cx="2309218" cy="461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ความเบื่อ</a:t>
          </a:r>
          <a:endParaRPr lang="en-US" sz="2000" kern="1200" dirty="0"/>
        </a:p>
      </dsp:txBody>
      <dsp:txXfrm>
        <a:off x="0" y="3851117"/>
        <a:ext cx="2309218" cy="461179"/>
      </dsp:txXfrm>
    </dsp:sp>
    <dsp:sp modelId="{D3AEAE4E-FB7D-4052-B3BB-C25D5A7B7CBB}">
      <dsp:nvSpPr>
        <dsp:cNvPr id="0" name=""/>
        <dsp:cNvSpPr/>
      </dsp:nvSpPr>
      <dsp:spPr>
        <a:xfrm>
          <a:off x="3949" y="2628789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6D7A5-1187-44EB-9E2A-07DD44237D0C}">
      <dsp:nvSpPr>
        <dsp:cNvPr id="0" name=""/>
        <dsp:cNvSpPr/>
      </dsp:nvSpPr>
      <dsp:spPr>
        <a:xfrm>
          <a:off x="2710450" y="3945545"/>
          <a:ext cx="2309218" cy="38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ความสุข</a:t>
          </a:r>
          <a:endParaRPr lang="en-US" sz="2000" kern="1200" dirty="0"/>
        </a:p>
      </dsp:txBody>
      <dsp:txXfrm>
        <a:off x="2710450" y="3945545"/>
        <a:ext cx="2309218" cy="382270"/>
      </dsp:txXfrm>
    </dsp:sp>
    <dsp:sp modelId="{3790A649-A0A5-42F3-B07C-04720A0AC4B1}">
      <dsp:nvSpPr>
        <dsp:cNvPr id="0" name=""/>
        <dsp:cNvSpPr/>
      </dsp:nvSpPr>
      <dsp:spPr>
        <a:xfrm>
          <a:off x="2785569" y="2648517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36B30-E225-47DD-B72E-AB86775BDB49}">
      <dsp:nvSpPr>
        <dsp:cNvPr id="0" name=""/>
        <dsp:cNvSpPr/>
      </dsp:nvSpPr>
      <dsp:spPr>
        <a:xfrm>
          <a:off x="5580583" y="4076573"/>
          <a:ext cx="2309218" cy="17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ความเศร้า</a:t>
          </a:r>
          <a:endParaRPr lang="en-US" sz="2000" kern="1200" dirty="0"/>
        </a:p>
      </dsp:txBody>
      <dsp:txXfrm>
        <a:off x="5580583" y="4076573"/>
        <a:ext cx="2309218" cy="171221"/>
      </dsp:txXfrm>
    </dsp:sp>
    <dsp:sp modelId="{BB3E71D9-313E-402E-8522-F5DE637F907C}">
      <dsp:nvSpPr>
        <dsp:cNvPr id="0" name=""/>
        <dsp:cNvSpPr/>
      </dsp:nvSpPr>
      <dsp:spPr>
        <a:xfrm>
          <a:off x="5567189" y="2679890"/>
          <a:ext cx="2313208" cy="148619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2A3E2-AB9C-457C-8A92-3F3DD8614713}">
      <dsp:nvSpPr>
        <dsp:cNvPr id="0" name=""/>
        <dsp:cNvSpPr/>
      </dsp:nvSpPr>
      <dsp:spPr>
        <a:xfrm>
          <a:off x="1545536" y="1703716"/>
          <a:ext cx="3943008" cy="243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2000" b="-7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CE18A-1C09-4B63-801C-3F6C69A8607C}">
      <dsp:nvSpPr>
        <dsp:cNvPr id="0" name=""/>
        <dsp:cNvSpPr/>
      </dsp:nvSpPr>
      <dsp:spPr>
        <a:xfrm>
          <a:off x="1738697" y="1887444"/>
          <a:ext cx="3562984" cy="2050175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3EB64-D1A5-4EA9-8A3E-AEFD30145A50}">
      <dsp:nvSpPr>
        <dsp:cNvPr id="0" name=""/>
        <dsp:cNvSpPr/>
      </dsp:nvSpPr>
      <dsp:spPr>
        <a:xfrm>
          <a:off x="1738697" y="3321693"/>
          <a:ext cx="3562984" cy="62001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12065" rIns="36195" bIns="0" numCol="1" spcCol="1270" anchor="b" anchorCtr="0">
          <a:noAutofit/>
        </a:bodyPr>
        <a:lstStyle/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ความวิตกกังวล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738697" y="3321693"/>
        <a:ext cx="3562984" cy="620010"/>
      </dsp:txXfrm>
    </dsp:sp>
    <dsp:sp modelId="{826965DB-CD74-450C-B910-5F30C759DF4A}">
      <dsp:nvSpPr>
        <dsp:cNvPr id="0" name=""/>
        <dsp:cNvSpPr/>
      </dsp:nvSpPr>
      <dsp:spPr>
        <a:xfrm>
          <a:off x="3957251" y="0"/>
          <a:ext cx="1543190" cy="157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21C78-0A88-4F69-A3B8-B1B0FF01C1C6}">
      <dsp:nvSpPr>
        <dsp:cNvPr id="0" name=""/>
        <dsp:cNvSpPr/>
      </dsp:nvSpPr>
      <dsp:spPr>
        <a:xfrm>
          <a:off x="4052432" y="95655"/>
          <a:ext cx="1352128" cy="1382920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B806F-94B4-4292-83C5-0B37BBBB1EA3}">
      <dsp:nvSpPr>
        <dsp:cNvPr id="0" name=""/>
        <dsp:cNvSpPr/>
      </dsp:nvSpPr>
      <dsp:spPr>
        <a:xfrm>
          <a:off x="4051033" y="1065041"/>
          <a:ext cx="1352128" cy="41353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12065" rIns="36195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ความไม่มั่นใจ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051033" y="1065041"/>
        <a:ext cx="1352128" cy="413534"/>
      </dsp:txXfrm>
    </dsp:sp>
    <dsp:sp modelId="{A94C079B-66B0-49D7-9F20-B24C0F2DFB77}">
      <dsp:nvSpPr>
        <dsp:cNvPr id="0" name=""/>
        <dsp:cNvSpPr/>
      </dsp:nvSpPr>
      <dsp:spPr>
        <a:xfrm>
          <a:off x="5618718" y="2645689"/>
          <a:ext cx="1877023" cy="1160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00000" b="-10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6D46B-B5DF-440B-9E7F-A3040100B5A4}">
      <dsp:nvSpPr>
        <dsp:cNvPr id="0" name=""/>
        <dsp:cNvSpPr/>
      </dsp:nvSpPr>
      <dsp:spPr>
        <a:xfrm>
          <a:off x="5714598" y="2741927"/>
          <a:ext cx="1685961" cy="969386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18000-7113-4318-95FB-13311B3C3FD1}">
      <dsp:nvSpPr>
        <dsp:cNvPr id="0" name=""/>
        <dsp:cNvSpPr/>
      </dsp:nvSpPr>
      <dsp:spPr>
        <a:xfrm>
          <a:off x="5753325" y="3846436"/>
          <a:ext cx="1685961" cy="41353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12065" rIns="36195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ความเหนื่อยล้า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5753325" y="3846436"/>
        <a:ext cx="1685961" cy="413534"/>
      </dsp:txXfrm>
    </dsp:sp>
    <dsp:sp modelId="{E77FC577-DCB9-4928-B97C-B77A330B57B1}">
      <dsp:nvSpPr>
        <dsp:cNvPr id="0" name=""/>
        <dsp:cNvSpPr/>
      </dsp:nvSpPr>
      <dsp:spPr>
        <a:xfrm>
          <a:off x="497146" y="3143797"/>
          <a:ext cx="921015" cy="935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29AD1-79FF-4437-B2ED-2CC3888EC848}">
      <dsp:nvSpPr>
        <dsp:cNvPr id="0" name=""/>
        <dsp:cNvSpPr/>
      </dsp:nvSpPr>
      <dsp:spPr>
        <a:xfrm>
          <a:off x="592327" y="3242369"/>
          <a:ext cx="731353" cy="747162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CBE63-2252-4C9C-85C5-BEE909DE9834}">
      <dsp:nvSpPr>
        <dsp:cNvPr id="0" name=""/>
        <dsp:cNvSpPr/>
      </dsp:nvSpPr>
      <dsp:spPr>
        <a:xfrm>
          <a:off x="586030" y="4156475"/>
          <a:ext cx="731353" cy="41353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12065" rIns="36195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ความดีใจ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586030" y="4156475"/>
        <a:ext cx="731353" cy="413534"/>
      </dsp:txXfrm>
    </dsp:sp>
    <dsp:sp modelId="{D713CF3E-C5FC-4680-A78A-5B03BDD6B921}">
      <dsp:nvSpPr>
        <dsp:cNvPr id="0" name=""/>
        <dsp:cNvSpPr/>
      </dsp:nvSpPr>
      <dsp:spPr>
        <a:xfrm>
          <a:off x="4897163" y="4258416"/>
          <a:ext cx="1622274" cy="157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A4501-CDAF-4C63-8AA9-4DB3280D52AD}">
      <dsp:nvSpPr>
        <dsp:cNvPr id="0" name=""/>
        <dsp:cNvSpPr/>
      </dsp:nvSpPr>
      <dsp:spPr>
        <a:xfrm>
          <a:off x="4990244" y="4355238"/>
          <a:ext cx="1431212" cy="1382920"/>
        </a:xfrm>
        <a:prstGeom prst="rect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9EF0-683C-429F-A821-85894AD87144}">
      <dsp:nvSpPr>
        <dsp:cNvPr id="0" name=""/>
        <dsp:cNvSpPr/>
      </dsp:nvSpPr>
      <dsp:spPr>
        <a:xfrm>
          <a:off x="4990244" y="5324624"/>
          <a:ext cx="1431212" cy="41353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bg1"/>
              </a:solidFill>
            </a:rPr>
            <a:t>ความกระตือรือร้น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990244" y="5324624"/>
        <a:ext cx="1431212" cy="41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49CC654-A3AB-4AD1-BCED-5279B80CC9EC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4A1DA5-8C48-4215-ACF4-510990B135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บทที่7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การใช้เสียงและลีลาการนำเสนอ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37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/>
              <a:t>ผลเสียของการพูด</a:t>
            </a:r>
            <a:r>
              <a:rPr lang="th-TH" sz="3600" dirty="0" err="1"/>
              <a:t>เอ้อ</a:t>
            </a:r>
            <a:r>
              <a:rPr lang="th-TH" sz="3600" dirty="0"/>
              <a:t>-อ้า  คือเสียเวลา  เสียรสชาติของการพูด  ทำให้ผู้ฟังรำคาญและบางครั้งคำว่า “อ้า”   อาจทำให้ประโยคทั้งประโยคเสียความหมายไปเลยก็ได้  ทางที่ดีควรตัดออกให้เหลือน้อยที่สุด  หรือไม่มีเลยยิ่งดี  ติดขัดก็เว้นจังหวะไป</a:t>
            </a:r>
          </a:p>
          <a:p>
            <a:r>
              <a:rPr lang="th-TH" sz="3600" dirty="0"/>
              <a:t>        การหยุดบ้างเป็นบางครั้ง   กลับเป็นผลดีมากกว่าการพูดไม่ติดขัดเสียด้วยซ้ำ              จึงไม่จำเป็นต้องบรรจุ ๒ คำนี้เข้าไปเลย ไม่ว่ากรณีใด ๆ</a:t>
            </a:r>
          </a:p>
          <a:p>
            <a:r>
              <a:rPr lang="th-TH" sz="3600" dirty="0"/>
              <a:t>       </a:t>
            </a:r>
            <a:r>
              <a:rPr lang="th-TH" sz="3600" b="1" i="1" dirty="0"/>
              <a:t>พึงระลึกไว้เสมอว่า “</a:t>
            </a:r>
            <a:r>
              <a:rPr lang="th-TH" sz="3600" b="1" i="1" dirty="0" err="1"/>
              <a:t>เอ้อ</a:t>
            </a:r>
            <a:r>
              <a:rPr lang="th-TH" sz="3600" b="1" i="1" dirty="0"/>
              <a:t> – เสียเวลา    อ้า–เสียคน”</a:t>
            </a:r>
            <a:endParaRPr lang="th-TH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8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70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544616"/>
          </a:xfrm>
        </p:spPr>
        <p:txBody>
          <a:bodyPr>
            <a:normAutofit/>
          </a:bodyPr>
          <a:lstStyle/>
          <a:p>
            <a:endParaRPr lang="th-TH" sz="2800" dirty="0"/>
          </a:p>
          <a:p>
            <a:r>
              <a:rPr lang="th-TH" sz="3600" b="1" dirty="0"/>
              <a:t>๔.     อย่าพูดเหมือนอ่านหนังสือหรือท่องจำ</a:t>
            </a:r>
            <a:endParaRPr lang="th-TH" sz="3600" dirty="0"/>
          </a:p>
          <a:p>
            <a:r>
              <a:rPr lang="th-TH" sz="3600" dirty="0"/>
              <a:t>ท่วงทำนองแบบอ่านหนังสือหรือท่องจำ  คือ พูดคล่องเป็นเรือล่องตามน้ำ  พูดไม่มีจังหวะจะโคน ไม่มีชีวิตชีวา  ติดจะเร็วไปนิดและตาเหม่อลอย คล้ายกับกลัวจะลืมที่ท่องมา   พอถึงตอนที่ติดขัดนึกไม่ออกก็เสียขบวนไปเลย</a:t>
            </a:r>
          </a:p>
          <a:p>
            <a:pPr marL="45720" indent="0">
              <a:buNone/>
            </a:pPr>
            <a:endParaRPr lang="th-TH" dirty="0"/>
          </a:p>
          <a:p>
            <a:pPr marL="4572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741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/>
          <a:lstStyle/>
          <a:p>
            <a:r>
              <a:rPr lang="th-TH" sz="3600" dirty="0"/>
              <a:t>บางครั้งพูดผิดแล้วมัวทวนซ้ำใหม่  จนผู้ฟังจับได้ว่าท่องจำมาพูด   แทนที่จะหาทางพลิกแพลงประโยค  หรือพูดดัดแปลงที่ผิดให้กลายเป็นถูก     ส่วนมากการพูดแบบนี้มักมีคำว่า    “ขอโทษ” ปนอยู่ประปราย เช่นเดียวกับนักเรียนอ่านออกเสียงหน้าชั้น</a:t>
            </a:r>
          </a:p>
          <a:p>
            <a:r>
              <a:rPr lang="th-TH" sz="3600" b="1" i="1" dirty="0"/>
              <a:t>ทางที่ดีควรหัดพูดในลีลาสนทนา  คือ  พูดไปนึกไป  ถ่ายทอดความคิดโดยตรงจาก       ผู้พูดไปสู่ผู้ฟัง</a:t>
            </a:r>
            <a:endParaRPr lang="th-TH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5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12568"/>
          </a:xfrm>
        </p:spPr>
        <p:txBody>
          <a:bodyPr>
            <a:normAutofit/>
          </a:bodyPr>
          <a:lstStyle/>
          <a:p>
            <a:r>
              <a:rPr lang="th-TH" sz="2800" b="1" dirty="0"/>
              <a:t>๕.     พูดด้วยความรู้สึกที่จริงใจ</a:t>
            </a:r>
            <a:endParaRPr lang="th-TH" sz="2800" dirty="0"/>
          </a:p>
          <a:p>
            <a:r>
              <a:rPr lang="th-TH" sz="2800" dirty="0"/>
              <a:t>ต้องใส่ความกระตือรือร้น  ใส่อารมณ์และความรู้สึกลงไป  อย่าพูดราบเรียบโดย        ใช้เสียงทำนองเดียว  ผู้ฟังไม่ใช่หัวหลักหัวตอ  ไม่ใช่ขอนไม้  ที่จะมานั่งฟังเรื่องราวอันจืดชืด        ไม่เป็นรสของท่าน   พยายามเตือนตัวเองตลอดเวลาว่า  กำลังพูดอยู่ต่อหน้าคนซึ่งมีชีวิตจิตใจ          มีความรู้สึกตอบสนอง</a:t>
            </a:r>
          </a:p>
          <a:p>
            <a:r>
              <a:rPr lang="th-TH" sz="2800" dirty="0"/>
              <a:t>การพูดที่จริงใจจะออกมาในรูปของการเน้นหนักเบา  เสียงสูงเสียงต่ำ  การเน้นจังหวะ  การรัวจังหวะ  ตลอดจนการหยุดเล็กน้อยก่อนหรือหลังการพูดที่สำคัญ ๆ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7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464537"/>
          </a:xfrm>
        </p:spPr>
        <p:txBody>
          <a:bodyPr>
            <a:normAutofit fontScale="92500"/>
          </a:bodyPr>
          <a:lstStyle/>
          <a:p>
            <a:r>
              <a:rPr lang="th-TH" sz="3600" dirty="0"/>
              <a:t>สิ่งเหล่านี้แสร้งทำไม่ได้  ต้องอาศัยการฝึกซ้อม  การคุ้นเวที  การปลุกความรู้สึกของตนเองให้มีความรู้สึกและเชื่อตามนั้นจริง ๆก่อน  จึงจะสามารถถ่ายทอดอย่างมีชีวิตชีวาให้ผู้ฟังเกิดความรู้สึกคล้อยตามได้</a:t>
            </a:r>
          </a:p>
          <a:p>
            <a:r>
              <a:rPr lang="th-TH" sz="3600" dirty="0"/>
              <a:t>มีคำเตือนที่น่าจดจำอยู่ว่า</a:t>
            </a:r>
          </a:p>
          <a:p>
            <a:r>
              <a:rPr lang="th-TH" sz="3600" dirty="0"/>
              <a:t>“อย่าพูดจนกว่าท่านจะมี </a:t>
            </a:r>
            <a:r>
              <a:rPr lang="th-TH" sz="3600" b="1" dirty="0"/>
              <a:t>ความเข้าใจ </a:t>
            </a:r>
            <a:r>
              <a:rPr lang="th-TH" sz="3600" dirty="0"/>
              <a:t>ในเรื่องที่ท่านจะพูด</a:t>
            </a:r>
          </a:p>
          <a:p>
            <a:r>
              <a:rPr lang="th-TH" sz="3600" dirty="0"/>
              <a:t> อย่าพูดจนกว่าท่านจะมี </a:t>
            </a:r>
            <a:r>
              <a:rPr lang="th-TH" sz="3600" b="1" dirty="0"/>
              <a:t>ความเชื่อ</a:t>
            </a:r>
            <a:r>
              <a:rPr lang="th-TH" sz="3600" dirty="0"/>
              <a:t>  เรื่องที่ท่านพูดและอย่าพูดจนกว่าท่านจะมี       ความรู้สึกตาม เรื่องที่ท่านพูด”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7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C80129-2194-4FFF-A3A5-90545659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149777"/>
              </p:ext>
            </p:extLst>
          </p:nvPr>
        </p:nvGraphicFramePr>
        <p:xfrm>
          <a:off x="395536" y="116632"/>
          <a:ext cx="86409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22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80A58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C7EDDE-7110-46EE-A828-8A99DA753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426968"/>
              </p:ext>
            </p:extLst>
          </p:nvPr>
        </p:nvGraphicFramePr>
        <p:xfrm>
          <a:off x="467544" y="1412776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BD949DC-7EDA-4E18-98B8-A4EA41F0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เสียงสื่ออารมณ์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1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AB315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3184-AF99-414E-B837-52CC7E59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4336"/>
            <a:ext cx="7315200" cy="864096"/>
          </a:xfrm>
        </p:spPr>
        <p:txBody>
          <a:bodyPr/>
          <a:lstStyle/>
          <a:p>
            <a:pPr algn="ctr"/>
            <a:r>
              <a:rPr lang="th-TH" dirty="0"/>
              <a:t>เสียงสื่ออารมณ์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30BBF3-7AD2-4282-9C74-AB832AD4F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01849"/>
              </p:ext>
            </p:extLst>
          </p:nvPr>
        </p:nvGraphicFramePr>
        <p:xfrm>
          <a:off x="683568" y="836712"/>
          <a:ext cx="79928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72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๕ วิธี สร้างเสียงให้มีประสิทธิภาพ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5184576"/>
          </a:xfrm>
        </p:spPr>
        <p:txBody>
          <a:bodyPr>
            <a:normAutofit fontScale="85000" lnSpcReduction="20000"/>
          </a:bodyPr>
          <a:lstStyle/>
          <a:p>
            <a:r>
              <a:rPr lang="th-TH" sz="4600" dirty="0"/>
              <a:t>๑. ออกเสียงให้ดูเข้มแข็ง ก้องกังวาน </a:t>
            </a:r>
          </a:p>
          <a:p>
            <a:r>
              <a:rPr lang="th-TH" sz="4600" dirty="0"/>
              <a:t>๒. ออกเสียงพูดให้เต็มคำและเปิดริมฝีปากให้พอเหมาะ   ๓. แสดงความกระตือรือร้น ด้วยการใช้ระดับเสียงสูง ๆ ต่ำ ๆ น้ำหนักความดังของเสียงและการเปลี่ยนระดับด้วยความเหมาะสม</a:t>
            </a:r>
          </a:p>
          <a:p>
            <a:r>
              <a:rPr lang="th-TH" sz="4600" dirty="0"/>
              <a:t>๔. สนุกด้วยการเปลี่ยนสำเนียงของเสียงให้หลากหลาย ไม่ใช้เสียงพูด</a:t>
            </a:r>
            <a:r>
              <a:rPr lang="th-TH" sz="4600" dirty="0" err="1"/>
              <a:t>เนื่อย</a:t>
            </a:r>
            <a:r>
              <a:rPr lang="th-TH" sz="4600" dirty="0"/>
              <a:t> ๆ ในระดับเสียงเดียว</a:t>
            </a:r>
          </a:p>
          <a:p>
            <a:r>
              <a:rPr lang="th-TH" sz="4600" dirty="0"/>
              <a:t>๕. พูดตามธรรมชาติและตามสบาย  ไม่ดัดจริตเสียงหรือแต่งเติมเสียง บทสนทนาของท่าน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6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400600"/>
          </a:xfrm>
        </p:spPr>
        <p:txBody>
          <a:bodyPr>
            <a:normAutofit/>
          </a:bodyPr>
          <a:lstStyle/>
          <a:p>
            <a:r>
              <a:rPr lang="th-TH" b="1" dirty="0"/>
              <a:t>๑.      </a:t>
            </a:r>
            <a:r>
              <a:rPr lang="th-TH" sz="2800" b="1" dirty="0"/>
              <a:t>พูดให้เสียงดังฟังชัด</a:t>
            </a:r>
            <a:endParaRPr lang="th-TH" sz="2800" dirty="0"/>
          </a:p>
          <a:p>
            <a:r>
              <a:rPr lang="th-TH" sz="2800" dirty="0"/>
              <a:t>การพูดให้เสียงดังไว้ก่อน  ได้ผลดีเสมอ  อย่างน้อยก็เป็นการปลุกผู้ฟังให้ตื่น  และแสดงถึงความเชื่อมั่นในตนเอง  </a:t>
            </a:r>
          </a:p>
          <a:p>
            <a:pPr marL="45720" indent="0">
              <a:buNone/>
            </a:pPr>
            <a:endParaRPr lang="th-TH" sz="2800" dirty="0"/>
          </a:p>
          <a:p>
            <a:r>
              <a:rPr lang="th-TH" sz="2800" dirty="0"/>
              <a:t>                  มีปัญหาว่า ดังแค่ไหนจึงจะนับว่าพอดี    </a:t>
            </a:r>
          </a:p>
          <a:p>
            <a:r>
              <a:rPr lang="th-TH" sz="2800" dirty="0"/>
              <a:t>                  คำตอบก็คือ  ดังพอที่ผู้ฟังทั้งห้องได้ยิน  ผู้ฟังน้อยก็ดังพอประมาณ   ผู้ฟังมากถ้าไม่มีเครื่องขยายเสียงก็ต้องดังมากจนเกือบตะโกน  แต่ถ้ามีเครื่องขยายเสียงที่ดี  ก็ไม่จำเป็นต้องตะโกน เพราะอาจดังเกินความจำเป็น  จนกลายเป็นแสบแก้วหู</a:t>
            </a:r>
          </a:p>
          <a:p>
            <a:r>
              <a:rPr lang="th-TH" sz="2800" dirty="0"/>
              <a:t>                  ปัญหาต่อไปก็คือ  จะทราบได้อย่างไรว่า  ผู้ฟังทุกคนได้ยิน</a:t>
            </a:r>
          </a:p>
          <a:p>
            <a:r>
              <a:rPr lang="th-TH" sz="2800" dirty="0"/>
              <a:t>                  ตอบได้ว่า  จงคะเนให้ผู้ฟังที่นั่งอยู่แถวหลังสุดได้ยิน  ก็นับว่าเพียงพอแล้ว</a:t>
            </a:r>
          </a:p>
          <a:p>
            <a:endParaRPr lang="th-TH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2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546032" cy="4680561"/>
          </a:xfrm>
        </p:spPr>
        <p:txBody>
          <a:bodyPr>
            <a:normAutofit/>
          </a:bodyPr>
          <a:lstStyle/>
          <a:p>
            <a:r>
              <a:rPr lang="th-TH" sz="2800" b="1" dirty="0"/>
              <a:t>๒.     จังหวะการพูดไม่ช้าหรือเร็วเกินไป </a:t>
            </a:r>
            <a:endParaRPr lang="th-TH" sz="2800" dirty="0"/>
          </a:p>
          <a:p>
            <a:r>
              <a:rPr lang="th-TH" sz="3600" dirty="0"/>
              <a:t>การพูดช้าเกินไป  ทำให้ผู้ฟังเบื่อหน่าย  ง่วงเหงาหาวนอน  พูดเร็วเกินไป  ทำให้ผู้ฟังติดตามไม่ทัน  และผิดพลาดได้ง่าย  ดั้งนั้นการพูดคล่องจึงไม่เป็นผลดีเสมอไป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8881"/>
            <a:ext cx="7474024" cy="3960480"/>
          </a:xfrm>
        </p:spPr>
        <p:txBody>
          <a:bodyPr/>
          <a:lstStyle/>
          <a:p>
            <a:r>
              <a:rPr lang="th-TH" sz="3200" dirty="0"/>
              <a:t>วิธีพูดให้ได้จังหวะพอดี  คือการหัดพูดหรือหัดอ่านเป็นประโยค ๆ   เว้นวรรคตอนให้ถูก  พูดให้ชัดเจน  ขาดคำขาดความ  อย่าตู่คำตู่ประโยค  อย่าพูดรัวเสียจนผู้ฟังรู้สึกเหนื่อยแทน</a:t>
            </a:r>
          </a:p>
          <a:p>
            <a:r>
              <a:rPr lang="th-TH" sz="3200" b="1" i="1" dirty="0"/>
              <a:t>ข้อควรระวังสำหรับผู้ที่พูดติดอ่างหรือพูดไม่ชัด  อย่าพยายามพูดเร็วเป็นอันขาด  ลดอัตราให้ช้าลงกว่าที่เคยพูดตามปกติ  มิฉะนั้นผู้ฟ้งจะฟังไม่รู้เรื่อง</a:t>
            </a:r>
            <a:endParaRPr lang="th-TH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879"/>
            <a:ext cx="7315200" cy="1154097"/>
          </a:xfrm>
        </p:spPr>
        <p:txBody>
          <a:bodyPr/>
          <a:lstStyle/>
          <a:p>
            <a:pPr algn="ctr"/>
            <a:r>
              <a:rPr lang="th-TH" dirty="0"/>
              <a:t>วิธีปรับปรุงน้ำเสียง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732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th-TH" dirty="0"/>
          </a:p>
          <a:p>
            <a:r>
              <a:rPr lang="th-TH" sz="3600" b="1" dirty="0"/>
              <a:t>๓.      อย่าพูด</a:t>
            </a:r>
            <a:r>
              <a:rPr lang="th-TH" sz="3600" b="1" dirty="0" err="1"/>
              <a:t>เอ้อ</a:t>
            </a:r>
            <a:r>
              <a:rPr lang="th-TH" sz="3600" b="1" dirty="0"/>
              <a:t>-อ้า</a:t>
            </a:r>
            <a:endParaRPr lang="th-TH" sz="3600" dirty="0"/>
          </a:p>
          <a:p>
            <a:r>
              <a:rPr lang="th-TH" sz="3600" dirty="0"/>
              <a:t>       ไม่มีความจำเป็นใด ๆ ที่จะต้องพูดคำเอ้</a:t>
            </a:r>
            <a:r>
              <a:rPr lang="th-TH" sz="3600" dirty="0" err="1"/>
              <a:t>อหรือ</a:t>
            </a:r>
            <a:r>
              <a:rPr lang="th-TH" sz="3600" dirty="0"/>
              <a:t>คำอ้า    เพราะไม่ผลดีใด ๆ ทั้งสิ้น  โดยมากพูดติด</a:t>
            </a:r>
            <a:r>
              <a:rPr lang="th-TH" sz="3600" dirty="0" err="1"/>
              <a:t>เอ้อ</a:t>
            </a:r>
            <a:r>
              <a:rPr lang="th-TH" sz="3600" dirty="0"/>
              <a:t>-อ้ากันแทบทุกประโยค   มีทั้งอย่างสั้นและอย่างยาว   น่ารำคาญสิ้นดี    บางคนติดมาโดยไม่มีเหตุผลอะไร  นึกว่ามันเป็นของโก้เก๋   บางคนติดมาเพราะคิดอะไรไม่ทัน    ก็เอาคำเอ้-อ้า บรรจุเข้าไปตามช่องว่างต่าง ๆ     บางคนเลียนแบบนักพูดดัง ๆ     ก็น่าแปลกใจว่าสิ่งที่ดี ๆ ทำไมไม่เลียน  มาเลียนเอาแต่คำ</a:t>
            </a:r>
            <a:r>
              <a:rPr lang="th-TH" sz="3600" dirty="0" err="1"/>
              <a:t>เอ้อ</a:t>
            </a:r>
            <a:r>
              <a:rPr lang="th-TH" sz="3600" dirty="0"/>
              <a:t>-อ้า</a:t>
            </a:r>
          </a:p>
          <a:p>
            <a:r>
              <a:rPr lang="th-TH" sz="2400" dirty="0"/>
              <a:t>    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76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248</TotalTime>
  <Words>1350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Cordia New</vt:lpstr>
      <vt:lpstr>Wingdings</vt:lpstr>
      <vt:lpstr>Perspective</vt:lpstr>
      <vt:lpstr>บทที่7</vt:lpstr>
      <vt:lpstr>PowerPoint Presentation</vt:lpstr>
      <vt:lpstr>เสียงสื่ออารมณ์</vt:lpstr>
      <vt:lpstr>เสียงสื่ออารมณ์</vt:lpstr>
      <vt:lpstr>๕ วิธี สร้างเสียงให้มีประสิทธิภาพ 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  <vt:lpstr>วิธีปรับปรุงน้ำเสียง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56xx-xx</dc:creator>
  <cp:lastModifiedBy>User</cp:lastModifiedBy>
  <cp:revision>31</cp:revision>
  <dcterms:created xsi:type="dcterms:W3CDTF">2015-03-20T07:15:07Z</dcterms:created>
  <dcterms:modified xsi:type="dcterms:W3CDTF">2024-02-19T09:09:06Z</dcterms:modified>
</cp:coreProperties>
</file>